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257" r:id="rId6"/>
    <p:sldId id="263" r:id="rId7"/>
    <p:sldId id="260" r:id="rId8"/>
    <p:sldId id="266" r:id="rId9"/>
    <p:sldId id="267" r:id="rId10"/>
    <p:sldId id="261" r:id="rId11"/>
    <p:sldId id="258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6C1"/>
    <a:srgbClr val="79A99B"/>
    <a:srgbClr val="A2A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9437F-D814-458A-BC8B-5B9A7BE2AB9A}" v="222" dt="2020-09-23T13:14:28.461"/>
    <p1510:client id="{13D6EE0A-AEB3-462F-A347-106A5F9A6EE6}" v="36" dt="2020-09-24T16:53:58.077"/>
    <p1510:client id="{1601F00E-70B6-4073-9B17-EC02752C97E0}" v="16" dt="2020-09-24T17:16:36.854"/>
    <p1510:client id="{257F46E3-5DE1-49EC-BEBF-24E265857781}" v="30" dt="2020-09-25T11:36:02.747"/>
    <p1510:client id="{5545E9DD-88D7-4E89-8A04-BAD020C3DF5D}" v="16" dt="2020-09-25T13:12:00.363"/>
    <p1510:client id="{64F1AD14-7E30-4444-A74D-E602AD5E3B85}" v="4" dt="2020-09-23T12:11:18.672"/>
    <p1510:client id="{781BDCED-EFEA-4C8F-866F-5AA6830A501E}" v="19" dt="2020-09-24T17:14:40.263"/>
    <p1510:client id="{9EF616F8-62C1-4723-9A2D-CEE781F69273}" v="2" dt="2020-10-28T18:56:58.226"/>
    <p1510:client id="{BFC6C95F-FCDB-43E8-8FEA-7A6ADD116E34}" v="17" dt="2020-09-24T17:12:14.195"/>
    <p1510:client id="{D01B903D-DE7F-4B19-A8F8-CECD0BA564B1}" v="20" dt="2020-09-25T07:12:58.300"/>
    <p1510:client id="{D57C426C-9549-4198-A0E0-1BECD26E62D1}" v="2" dt="2020-10-29T14:52:14.328"/>
    <p1510:client id="{E8A00F0E-F172-4F20-86A0-A4493576C05E}" v="44" dt="2020-09-25T08:26:01.283"/>
    <p1510:client id="{EFD766AC-08C7-4D19-AE8C-064A2E1DD34C}" v="109" dt="2020-09-24T17:45:12.460"/>
    <p1510:client id="{F022813A-4867-4B4F-A655-367A09FF8A6E}" v="16" dt="2020-09-25T08:10:04.072"/>
    <p1510:client id="{F87FE515-4FEC-45A1-A622-BE50C8D6DEFD}" v="10" dt="2020-10-01T14:03:51.704"/>
    <p1510:client id="{FC46E006-098A-40A0-86F6-D817FE80F3FD}" v="6" dt="2020-09-23T12:12:56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aik, N. van (18150845)" userId="S::18150845@student.hhs.nl::b15d19a1-b795-42e2-9370-8f2245a6075f" providerId="AD" clId="Web-{AAE21254-A0BF-44E8-F82E-45401CE54D0E}"/>
    <pc:docChg chg="modSld">
      <pc:chgData name="Schaik, N. van (18150845)" userId="S::18150845@student.hhs.nl::b15d19a1-b795-42e2-9370-8f2245a6075f" providerId="AD" clId="Web-{AAE21254-A0BF-44E8-F82E-45401CE54D0E}" dt="2020-09-14T08:06:22.968" v="17" actId="20577"/>
      <pc:docMkLst>
        <pc:docMk/>
      </pc:docMkLst>
      <pc:sldChg chg="modSp">
        <pc:chgData name="Schaik, N. van (18150845)" userId="S::18150845@student.hhs.nl::b15d19a1-b795-42e2-9370-8f2245a6075f" providerId="AD" clId="Web-{AAE21254-A0BF-44E8-F82E-45401CE54D0E}" dt="2020-09-14T08:06:22.968" v="16" actId="20577"/>
        <pc:sldMkLst>
          <pc:docMk/>
          <pc:sldMk cId="1754695017" sldId="263"/>
        </pc:sldMkLst>
        <pc:spChg chg="mod">
          <ac:chgData name="Schaik, N. van (18150845)" userId="S::18150845@student.hhs.nl::b15d19a1-b795-42e2-9370-8f2245a6075f" providerId="AD" clId="Web-{AAE21254-A0BF-44E8-F82E-45401CE54D0E}" dt="2020-09-14T08:06:22.968" v="16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Drunen, C.G. van (18062814)" userId="S::18062814@student.hhs.nl::c801313d-4525-449f-b42e-410e3a24b989" providerId="AD" clId="Web-{781BDCED-EFEA-4C8F-866F-5AA6830A501E}"/>
    <pc:docChg chg="modSld">
      <pc:chgData name="Drunen, C.G. van (18062814)" userId="S::18062814@student.hhs.nl::c801313d-4525-449f-b42e-410e3a24b989" providerId="AD" clId="Web-{781BDCED-EFEA-4C8F-866F-5AA6830A501E}" dt="2020-09-24T17:14:40.263" v="18" actId="20577"/>
      <pc:docMkLst>
        <pc:docMk/>
      </pc:docMkLst>
      <pc:sldChg chg="delSp modSp">
        <pc:chgData name="Drunen, C.G. van (18062814)" userId="S::18062814@student.hhs.nl::c801313d-4525-449f-b42e-410e3a24b989" providerId="AD" clId="Web-{781BDCED-EFEA-4C8F-866F-5AA6830A501E}" dt="2020-09-24T17:14:39.498" v="16" actId="20577"/>
        <pc:sldMkLst>
          <pc:docMk/>
          <pc:sldMk cId="3351439039" sldId="256"/>
        </pc:sldMkLst>
        <pc:spChg chg="mod">
          <ac:chgData name="Drunen, C.G. van (18062814)" userId="S::18062814@student.hhs.nl::c801313d-4525-449f-b42e-410e3a24b989" providerId="AD" clId="Web-{781BDCED-EFEA-4C8F-866F-5AA6830A501E}" dt="2020-09-24T17:14:39.498" v="16" actId="20577"/>
          <ac:spMkLst>
            <pc:docMk/>
            <pc:sldMk cId="3351439039" sldId="256"/>
            <ac:spMk id="3" creationId="{00000000-0000-0000-0000-000000000000}"/>
          </ac:spMkLst>
        </pc:spChg>
        <pc:spChg chg="del mod">
          <ac:chgData name="Drunen, C.G. van (18062814)" userId="S::18062814@student.hhs.nl::c801313d-4525-449f-b42e-410e3a24b989" providerId="AD" clId="Web-{781BDCED-EFEA-4C8F-866F-5AA6830A501E}" dt="2020-09-24T17:12:35.204" v="6"/>
          <ac:spMkLst>
            <pc:docMk/>
            <pc:sldMk cId="3351439039" sldId="256"/>
            <ac:spMk id="6" creationId="{43A4BC2E-1E09-45EC-895B-50C767767C91}"/>
          </ac:spMkLst>
        </pc:spChg>
      </pc:sldChg>
      <pc:sldChg chg="modSp">
        <pc:chgData name="Drunen, C.G. van (18062814)" userId="S::18062814@student.hhs.nl::c801313d-4525-449f-b42e-410e3a24b989" providerId="AD" clId="Web-{781BDCED-EFEA-4C8F-866F-5AA6830A501E}" dt="2020-09-24T17:13:40.608" v="9"/>
        <pc:sldMkLst>
          <pc:docMk/>
          <pc:sldMk cId="4252448504" sldId="257"/>
        </pc:sldMkLst>
        <pc:graphicFrameChg chg="modGraphic">
          <ac:chgData name="Drunen, C.G. van (18062814)" userId="S::18062814@student.hhs.nl::c801313d-4525-449f-b42e-410e3a24b989" providerId="AD" clId="Web-{781BDCED-EFEA-4C8F-866F-5AA6830A501E}" dt="2020-09-24T17:13:40.608" v="9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</pc:docChg>
  </pc:docChgLst>
  <pc:docChgLst>
    <pc:chgData name="Drunen, C.G. van (18062814)" userId="S::18062814@student.hhs.nl::c801313d-4525-449f-b42e-410e3a24b989" providerId="AD" clId="Web-{EFD766AC-08C7-4D19-AE8C-064A2E1DD34C}"/>
    <pc:docChg chg="delSld modSld">
      <pc:chgData name="Drunen, C.G. van (18062814)" userId="S::18062814@student.hhs.nl::c801313d-4525-449f-b42e-410e3a24b989" providerId="AD" clId="Web-{EFD766AC-08C7-4D19-AE8C-064A2E1DD34C}" dt="2020-09-24T17:45:12.460" v="109" actId="20577"/>
      <pc:docMkLst>
        <pc:docMk/>
      </pc:docMkLst>
      <pc:sldChg chg="modSp">
        <pc:chgData name="Drunen, C.G. van (18062814)" userId="S::18062814@student.hhs.nl::c801313d-4525-449f-b42e-410e3a24b989" providerId="AD" clId="Web-{EFD766AC-08C7-4D19-AE8C-064A2E1DD34C}" dt="2020-09-24T17:31:39.172" v="65" actId="20577"/>
        <pc:sldMkLst>
          <pc:docMk/>
          <pc:sldMk cId="4252448504" sldId="257"/>
        </pc:sldMkLst>
        <pc:spChg chg="mod">
          <ac:chgData name="Drunen, C.G. van (18062814)" userId="S::18062814@student.hhs.nl::c801313d-4525-449f-b42e-410e3a24b989" providerId="AD" clId="Web-{EFD766AC-08C7-4D19-AE8C-064A2E1DD34C}" dt="2020-09-24T17:31:39.172" v="65" actId="20577"/>
          <ac:spMkLst>
            <pc:docMk/>
            <pc:sldMk cId="4252448504" sldId="257"/>
            <ac:spMk id="4" creationId="{5C392E78-C0AB-4814-9C3A-C5BEB652436F}"/>
          </ac:spMkLst>
        </pc:spChg>
      </pc:sldChg>
      <pc:sldChg chg="addSp delSp modSp">
        <pc:chgData name="Drunen, C.G. van (18062814)" userId="S::18062814@student.hhs.nl::c801313d-4525-449f-b42e-410e3a24b989" providerId="AD" clId="Web-{EFD766AC-08C7-4D19-AE8C-064A2E1DD34C}" dt="2020-09-24T17:45:11.804" v="107" actId="20577"/>
        <pc:sldMkLst>
          <pc:docMk/>
          <pc:sldMk cId="899364869" sldId="258"/>
        </pc:sldMkLst>
        <pc:spChg chg="mod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2" creationId="{390F5310-E370-4D3B-838B-1483A41FAC4B}"/>
          </ac:spMkLst>
        </pc:spChg>
        <pc:spChg chg="mod">
          <ac:chgData name="Drunen, C.G. van (18062814)" userId="S::18062814@student.hhs.nl::c801313d-4525-449f-b42e-410e3a24b989" providerId="AD" clId="Web-{EFD766AC-08C7-4D19-AE8C-064A2E1DD34C}" dt="2020-09-24T17:45:11.804" v="107" actId="20577"/>
          <ac:spMkLst>
            <pc:docMk/>
            <pc:sldMk cId="899364869" sldId="258"/>
            <ac:spMk id="4" creationId="{8A631FD2-A849-47F9-9786-011760302143}"/>
          </ac:spMkLst>
        </pc:spChg>
        <pc:spChg chg="mod ord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5" creationId="{A895C146-C632-4F86-BB47-C0194E8E9B79}"/>
          </ac:spMkLst>
        </pc:spChg>
        <pc:spChg chg="add del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11" creationId="{2C9A9DA9-7DC8-488B-A882-123947B0F3D9}"/>
          </ac:spMkLst>
        </pc:spChg>
        <pc:spChg chg="add del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17" creationId="{57F6BDD4-E066-4008-8011-6CC31AEB4556}"/>
          </ac:spMkLst>
        </pc:spChg>
        <pc:spChg chg="add del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18" creationId="{2711A8FB-68FC-45FC-B01E-38F809E2D439}"/>
          </ac:spMkLst>
        </pc:spChg>
        <pc:spChg chg="add del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20" creationId="{2A865FE3-5FC9-4049-87CF-30019C46C0F5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22" creationId="{90D01200-0224-43C5-AB38-FB4D16B73FB7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27" creationId="{728A44A4-A002-4A88-9FC9-1D0566C97A47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33:48.501" v="106"/>
          <ac:spMkLst>
            <pc:docMk/>
            <pc:sldMk cId="899364869" sldId="258"/>
            <ac:spMk id="29" creationId="{3E7D5C7B-DD16-401B-85CE-4AAA2A4F5136}"/>
          </ac:spMkLst>
        </pc:spChg>
        <pc:picChg chg="mod ord">
          <ac:chgData name="Drunen, C.G. van (18062814)" userId="S::18062814@student.hhs.nl::c801313d-4525-449f-b42e-410e3a24b989" providerId="AD" clId="Web-{EFD766AC-08C7-4D19-AE8C-064A2E1DD34C}" dt="2020-09-24T17:33:48.501" v="106"/>
          <ac:picMkLst>
            <pc:docMk/>
            <pc:sldMk cId="899364869" sldId="258"/>
            <ac:picMk id="9" creationId="{F08C0DFD-7099-438E-A923-72429227975B}"/>
          </ac:picMkLst>
        </pc:picChg>
      </pc:sldChg>
      <pc:sldChg chg="addSp delSp modSp">
        <pc:chgData name="Drunen, C.G. van (18062814)" userId="S::18062814@student.hhs.nl::c801313d-4525-449f-b42e-410e3a24b989" providerId="AD" clId="Web-{EFD766AC-08C7-4D19-AE8C-064A2E1DD34C}" dt="2020-09-24T17:32:30.813" v="102" actId="20577"/>
        <pc:sldMkLst>
          <pc:docMk/>
          <pc:sldMk cId="3688674863" sldId="259"/>
        </pc:sldMkLst>
        <pc:spChg chg="mod">
          <ac:chgData name="Drunen, C.G. van (18062814)" userId="S::18062814@student.hhs.nl::c801313d-4525-449f-b42e-410e3a24b989" providerId="AD" clId="Web-{EFD766AC-08C7-4D19-AE8C-064A2E1DD34C}" dt="2020-09-24T17:32:30.813" v="102" actId="20577"/>
          <ac:spMkLst>
            <pc:docMk/>
            <pc:sldMk cId="3688674863" sldId="259"/>
            <ac:spMk id="4" creationId="{7BFCCE16-0F75-4EF9-899E-839BC9896604}"/>
          </ac:spMkLst>
        </pc:spChg>
        <pc:spChg chg="mod ord">
          <ac:chgData name="Drunen, C.G. van (18062814)" userId="S::18062814@student.hhs.nl::c801313d-4525-449f-b42e-410e3a24b989" providerId="AD" clId="Web-{EFD766AC-08C7-4D19-AE8C-064A2E1DD34C}" dt="2020-09-24T17:20:38.431" v="18" actId="1076"/>
          <ac:spMkLst>
            <pc:docMk/>
            <pc:sldMk cId="3688674863" sldId="259"/>
            <ac:spMk id="5" creationId="{888333A4-5D5B-4DC9-958D-D4E4AE9B6A54}"/>
          </ac:spMkLst>
        </pc:spChg>
        <pc:picChg chg="add del mod">
          <ac:chgData name="Drunen, C.G. van (18062814)" userId="S::18062814@student.hhs.nl::c801313d-4525-449f-b42e-410e3a24b989" providerId="AD" clId="Web-{EFD766AC-08C7-4D19-AE8C-064A2E1DD34C}" dt="2020-09-24T17:21:42.416" v="26" actId="1076"/>
          <ac:picMkLst>
            <pc:docMk/>
            <pc:sldMk cId="3688674863" sldId="259"/>
            <ac:picMk id="2" creationId="{11D3EF58-C055-4766-81A3-C28800CA0678}"/>
          </ac:picMkLst>
        </pc:picChg>
      </pc:sldChg>
      <pc:sldChg chg="modSp">
        <pc:chgData name="Drunen, C.G. van (18062814)" userId="S::18062814@student.hhs.nl::c801313d-4525-449f-b42e-410e3a24b989" providerId="AD" clId="Web-{EFD766AC-08C7-4D19-AE8C-064A2E1DD34C}" dt="2020-09-24T17:31:55.391" v="77" actId="20577"/>
        <pc:sldMkLst>
          <pc:docMk/>
          <pc:sldMk cId="84619070" sldId="260"/>
        </pc:sldMkLst>
        <pc:spChg chg="mod">
          <ac:chgData name="Drunen, C.G. van (18062814)" userId="S::18062814@student.hhs.nl::c801313d-4525-449f-b42e-410e3a24b989" providerId="AD" clId="Web-{EFD766AC-08C7-4D19-AE8C-064A2E1DD34C}" dt="2020-09-24T17:31:55.391" v="77" actId="20577"/>
          <ac:spMkLst>
            <pc:docMk/>
            <pc:sldMk cId="84619070" sldId="260"/>
            <ac:spMk id="4" creationId="{0ED9A5F5-9F86-4B97-854F-66D6063EA714}"/>
          </ac:spMkLst>
        </pc:spChg>
      </pc:sldChg>
      <pc:sldChg chg="addSp delSp modSp modTransition">
        <pc:chgData name="Drunen, C.G. van (18062814)" userId="S::18062814@student.hhs.nl::c801313d-4525-449f-b42e-410e3a24b989" providerId="AD" clId="Web-{EFD766AC-08C7-4D19-AE8C-064A2E1DD34C}" dt="2020-09-24T17:32:16.125" v="92" actId="20577"/>
        <pc:sldMkLst>
          <pc:docMk/>
          <pc:sldMk cId="1911657819" sldId="261"/>
        </pc:sldMkLst>
        <pc:spChg chg="mod ord">
          <ac:chgData name="Drunen, C.G. van (18062814)" userId="S::18062814@student.hhs.nl::c801313d-4525-449f-b42e-410e3a24b989" providerId="AD" clId="Web-{EFD766AC-08C7-4D19-AE8C-064A2E1DD34C}" dt="2020-09-24T17:32:16.125" v="92" actId="20577"/>
          <ac:spMkLst>
            <pc:docMk/>
            <pc:sldMk cId="1911657819" sldId="261"/>
            <ac:spMk id="3" creationId="{4F562D45-AD46-4C4C-B25E-0260127E8D80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02.633" v="2"/>
          <ac:spMkLst>
            <pc:docMk/>
            <pc:sldMk cId="1911657819" sldId="261"/>
            <ac:spMk id="6" creationId="{12094184-46CB-427C-8740-4ECE0B0EAF5D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7" creationId="{8D06CE56-3881-4ADA-8CEF-D18B02C242A3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8" creationId="{79F3C543-62EC-4433-9C93-A2CD8764E9B4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9" creationId="{96646FC9-C66D-4EC7-8310-0DD4ACC49C6C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11" creationId="{A3473CF9-37EB-43E7-89EF-D2D1C53D1DAC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13" creationId="{586B4EF9-43BA-4655-A6FF-1D8E21574C95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15" creationId="{8D06CE56-3881-4ADA-8CEF-D18B02C242A3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17" creationId="{79F3C543-62EC-4433-9C93-A2CD8764E9B4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19" creationId="{96646FC9-C66D-4EC7-8310-0DD4ACC49C6C}"/>
          </ac:spMkLst>
        </pc:spChg>
        <pc:spChg chg="del">
          <ac:chgData name="Drunen, C.G. van (18062814)" userId="S::18062814@student.hhs.nl::c801313d-4525-449f-b42e-410e3a24b989" providerId="AD" clId="Web-{EFD766AC-08C7-4D19-AE8C-064A2E1DD34C}" dt="2020-09-24T17:17:54.914" v="0"/>
          <ac:spMkLst>
            <pc:docMk/>
            <pc:sldMk cId="1911657819" sldId="261"/>
            <ac:spMk id="22" creationId="{F96E7FA5-E1D4-452E-80D9-96CB161BA655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41" creationId="{A3473CF9-37EB-43E7-89EF-D2D1C53D1DAC}"/>
          </ac:spMkLst>
        </pc:spChg>
        <pc:spChg chg="add">
          <ac:chgData name="Drunen, C.G. van (18062814)" userId="S::18062814@student.hhs.nl::c801313d-4525-449f-b42e-410e3a24b989" providerId="AD" clId="Web-{EFD766AC-08C7-4D19-AE8C-064A2E1DD34C}" dt="2020-09-24T17:18:42.118" v="10"/>
          <ac:spMkLst>
            <pc:docMk/>
            <pc:sldMk cId="1911657819" sldId="261"/>
            <ac:spMk id="58" creationId="{586B4EF9-43BA-4655-A6FF-1D8E21574C95}"/>
          </ac:spMkLst>
        </pc:spChg>
        <pc:picChg chg="del">
          <ac:chgData name="Drunen, C.G. van (18062814)" userId="S::18062814@student.hhs.nl::c801313d-4525-449f-b42e-410e3a24b989" providerId="AD" clId="Web-{EFD766AC-08C7-4D19-AE8C-064A2E1DD34C}" dt="2020-09-24T17:18:07.945" v="4"/>
          <ac:picMkLst>
            <pc:docMk/>
            <pc:sldMk cId="1911657819" sldId="261"/>
            <ac:picMk id="4" creationId="{914E7A56-701C-46BC-9596-1E00850CE3FE}"/>
          </ac:picMkLst>
        </pc:picChg>
        <pc:picChg chg="del">
          <ac:chgData name="Drunen, C.G. van (18062814)" userId="S::18062814@student.hhs.nl::c801313d-4525-449f-b42e-410e3a24b989" providerId="AD" clId="Web-{EFD766AC-08C7-4D19-AE8C-064A2E1DD34C}" dt="2020-09-24T17:18:05.352" v="3"/>
          <ac:picMkLst>
            <pc:docMk/>
            <pc:sldMk cId="1911657819" sldId="261"/>
            <ac:picMk id="5" creationId="{00682FA6-3979-42F1-B85C-F1904F9ED4F6}"/>
          </ac:picMkLst>
        </pc:picChg>
        <pc:picChg chg="add mod ord">
          <ac:chgData name="Drunen, C.G. van (18062814)" userId="S::18062814@student.hhs.nl::c801313d-4525-449f-b42e-410e3a24b989" providerId="AD" clId="Web-{EFD766AC-08C7-4D19-AE8C-064A2E1DD34C}" dt="2020-09-24T17:18:42.118" v="10"/>
          <ac:picMkLst>
            <pc:docMk/>
            <pc:sldMk cId="1911657819" sldId="261"/>
            <ac:picMk id="10" creationId="{E1D1EEDA-053F-44F4-8A90-ED53822C1A6C}"/>
          </ac:picMkLst>
        </pc:picChg>
        <pc:picChg chg="add mod">
          <ac:chgData name="Drunen, C.G. van (18062814)" userId="S::18062814@student.hhs.nl::c801313d-4525-449f-b42e-410e3a24b989" providerId="AD" clId="Web-{EFD766AC-08C7-4D19-AE8C-064A2E1DD34C}" dt="2020-09-24T17:18:42.118" v="10"/>
          <ac:picMkLst>
            <pc:docMk/>
            <pc:sldMk cId="1911657819" sldId="261"/>
            <ac:picMk id="12" creationId="{CCC4B692-769E-40DB-8A1D-BC7BDCA3A0C4}"/>
          </ac:picMkLst>
        </pc:picChg>
        <pc:cxnChg chg="del">
          <ac:chgData name="Drunen, C.G. van (18062814)" userId="S::18062814@student.hhs.nl::c801313d-4525-449f-b42e-410e3a24b989" providerId="AD" clId="Web-{EFD766AC-08C7-4D19-AE8C-064A2E1DD34C}" dt="2020-09-24T17:17:59.773" v="1"/>
          <ac:cxnSpMkLst>
            <pc:docMk/>
            <pc:sldMk cId="1911657819" sldId="261"/>
            <ac:cxnSpMk id="14" creationId="{FB9C9B6A-90DC-4274-B373-33BE113FBA20}"/>
          </ac:cxnSpMkLst>
        </pc:cxnChg>
        <pc:cxnChg chg="del">
          <ac:chgData name="Drunen, C.G. van (18062814)" userId="S::18062814@student.hhs.nl::c801313d-4525-449f-b42e-410e3a24b989" providerId="AD" clId="Web-{EFD766AC-08C7-4D19-AE8C-064A2E1DD34C}" dt="2020-09-24T17:18:13.117" v="5"/>
          <ac:cxnSpMkLst>
            <pc:docMk/>
            <pc:sldMk cId="1911657819" sldId="261"/>
            <ac:cxnSpMk id="16" creationId="{CA92B937-B3D8-4D73-9B74-E2D6999C43D5}"/>
          </ac:cxnSpMkLst>
        </pc:cxnChg>
      </pc:sldChg>
      <pc:sldChg chg="modSp">
        <pc:chgData name="Drunen, C.G. van (18062814)" userId="S::18062814@student.hhs.nl::c801313d-4525-449f-b42e-410e3a24b989" providerId="AD" clId="Web-{EFD766AC-08C7-4D19-AE8C-064A2E1DD34C}" dt="2020-09-24T17:31:48.141" v="70" actId="20577"/>
        <pc:sldMkLst>
          <pc:docMk/>
          <pc:sldMk cId="1754695017" sldId="263"/>
        </pc:sldMkLst>
        <pc:spChg chg="mod">
          <ac:chgData name="Drunen, C.G. van (18062814)" userId="S::18062814@student.hhs.nl::c801313d-4525-449f-b42e-410e3a24b989" providerId="AD" clId="Web-{EFD766AC-08C7-4D19-AE8C-064A2E1DD34C}" dt="2020-09-24T17:31:48.141" v="70" actId="20577"/>
          <ac:spMkLst>
            <pc:docMk/>
            <pc:sldMk cId="1754695017" sldId="263"/>
            <ac:spMk id="4" creationId="{F2E4C8B5-E5FD-4F53-AAA8-199B7A69EAEE}"/>
          </ac:spMkLst>
        </pc:spChg>
        <pc:spChg chg="mod">
          <ac:chgData name="Drunen, C.G. van (18062814)" userId="S::18062814@student.hhs.nl::c801313d-4525-449f-b42e-410e3a24b989" providerId="AD" clId="Web-{EFD766AC-08C7-4D19-AE8C-064A2E1DD34C}" dt="2020-09-24T17:28:33.357" v="53" actId="20577"/>
          <ac:spMkLst>
            <pc:docMk/>
            <pc:sldMk cId="1754695017" sldId="263"/>
            <ac:spMk id="14" creationId="{6F4CEFA0-1715-4540-A11D-89BF7E53D468}"/>
          </ac:spMkLst>
        </pc:spChg>
      </pc:sldChg>
      <pc:sldChg chg="modSp del">
        <pc:chgData name="Drunen, C.G. van (18062814)" userId="S::18062814@student.hhs.nl::c801313d-4525-449f-b42e-410e3a24b989" providerId="AD" clId="Web-{EFD766AC-08C7-4D19-AE8C-064A2E1DD34C}" dt="2020-09-24T17:26:09.137" v="36"/>
        <pc:sldMkLst>
          <pc:docMk/>
          <pc:sldMk cId="1127486592" sldId="265"/>
        </pc:sldMkLst>
        <pc:spChg chg="mod">
          <ac:chgData name="Drunen, C.G. van (18062814)" userId="S::18062814@student.hhs.nl::c801313d-4525-449f-b42e-410e3a24b989" providerId="AD" clId="Web-{EFD766AC-08C7-4D19-AE8C-064A2E1DD34C}" dt="2020-09-24T17:25:51.794" v="33" actId="20577"/>
          <ac:spMkLst>
            <pc:docMk/>
            <pc:sldMk cId="1127486592" sldId="265"/>
            <ac:spMk id="5" creationId="{74E127AD-9E2C-4FBD-AE6B-C5224F8E1EB8}"/>
          </ac:spMkLst>
        </pc:spChg>
      </pc:sldChg>
      <pc:sldChg chg="modSp modTransition">
        <pc:chgData name="Drunen, C.G. van (18062814)" userId="S::18062814@student.hhs.nl::c801313d-4525-449f-b42e-410e3a24b989" providerId="AD" clId="Web-{EFD766AC-08C7-4D19-AE8C-064A2E1DD34C}" dt="2020-09-24T17:32:01.844" v="83" actId="20577"/>
        <pc:sldMkLst>
          <pc:docMk/>
          <pc:sldMk cId="3064495795" sldId="266"/>
        </pc:sldMkLst>
        <pc:spChg chg="mod">
          <ac:chgData name="Drunen, C.G. van (18062814)" userId="S::18062814@student.hhs.nl::c801313d-4525-449f-b42e-410e3a24b989" providerId="AD" clId="Web-{EFD766AC-08C7-4D19-AE8C-064A2E1DD34C}" dt="2020-09-24T17:32:01.844" v="83" actId="20577"/>
          <ac:spMkLst>
            <pc:docMk/>
            <pc:sldMk cId="3064495795" sldId="266"/>
            <ac:spMk id="4" creationId="{0ED9A5F5-9F86-4B97-854F-66D6063EA714}"/>
          </ac:spMkLst>
        </pc:spChg>
      </pc:sldChg>
      <pc:sldChg chg="modSp modTransition">
        <pc:chgData name="Drunen, C.G. van (18062814)" userId="S::18062814@student.hhs.nl::c801313d-4525-449f-b42e-410e3a24b989" providerId="AD" clId="Web-{EFD766AC-08C7-4D19-AE8C-064A2E1DD34C}" dt="2020-09-24T17:32:08.375" v="87" actId="20577"/>
        <pc:sldMkLst>
          <pc:docMk/>
          <pc:sldMk cId="347444064" sldId="267"/>
        </pc:sldMkLst>
        <pc:spChg chg="mod">
          <ac:chgData name="Drunen, C.G. van (18062814)" userId="S::18062814@student.hhs.nl::c801313d-4525-449f-b42e-410e3a24b989" providerId="AD" clId="Web-{EFD766AC-08C7-4D19-AE8C-064A2E1DD34C}" dt="2020-09-24T17:32:08.375" v="87" actId="20577"/>
          <ac:spMkLst>
            <pc:docMk/>
            <pc:sldMk cId="347444064" sldId="267"/>
            <ac:spMk id="4" creationId="{0ED9A5F5-9F86-4B97-854F-66D6063EA714}"/>
          </ac:spMkLst>
        </pc:spChg>
      </pc:sldChg>
    </pc:docChg>
  </pc:docChgLst>
  <pc:docChgLst>
    <pc:chgData name="Drunen, C.G. van (18062814)" userId="S::18062814@student.hhs.nl::c801313d-4525-449f-b42e-410e3a24b989" providerId="AD" clId="Web-{5545E9DD-88D7-4E89-8A04-BAD020C3DF5D}"/>
    <pc:docChg chg="modSld">
      <pc:chgData name="Drunen, C.G. van (18062814)" userId="S::18062814@student.hhs.nl::c801313d-4525-449f-b42e-410e3a24b989" providerId="AD" clId="Web-{5545E9DD-88D7-4E89-8A04-BAD020C3DF5D}" dt="2020-09-25T13:11:59.863" v="13" actId="20577"/>
      <pc:docMkLst>
        <pc:docMk/>
      </pc:docMkLst>
      <pc:sldChg chg="modSp">
        <pc:chgData name="Drunen, C.G. van (18062814)" userId="S::18062814@student.hhs.nl::c801313d-4525-449f-b42e-410e3a24b989" providerId="AD" clId="Web-{5545E9DD-88D7-4E89-8A04-BAD020C3DF5D}" dt="2020-09-25T13:11:57.645" v="11" actId="20577"/>
        <pc:sldMkLst>
          <pc:docMk/>
          <pc:sldMk cId="1754695017" sldId="263"/>
        </pc:sldMkLst>
        <pc:spChg chg="mod">
          <ac:chgData name="Drunen, C.G. van (18062814)" userId="S::18062814@student.hhs.nl::c801313d-4525-449f-b42e-410e3a24b989" providerId="AD" clId="Web-{5545E9DD-88D7-4E89-8A04-BAD020C3DF5D}" dt="2020-09-25T13:11:57.645" v="11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Bhwash, J.Y. el (16095065)" userId="S::16095065@student.hhs.nl::920d9931-c2a1-49e3-8e80-6f18979016ec" providerId="AD" clId="Web-{C3E9F1F5-19E9-4B24-B18A-5872D7635D72}"/>
    <pc:docChg chg="modSld">
      <pc:chgData name="Bhwash, J.Y. el (16095065)" userId="S::16095065@student.hhs.nl::920d9931-c2a1-49e3-8e80-6f18979016ec" providerId="AD" clId="Web-{C3E9F1F5-19E9-4B24-B18A-5872D7635D72}" dt="2020-09-13T12:53:41.272" v="84" actId="20577"/>
      <pc:docMkLst>
        <pc:docMk/>
      </pc:docMkLst>
      <pc:sldChg chg="modSp">
        <pc:chgData name="Bhwash, J.Y. el (16095065)" userId="S::16095065@student.hhs.nl::920d9931-c2a1-49e3-8e80-6f18979016ec" providerId="AD" clId="Web-{C3E9F1F5-19E9-4B24-B18A-5872D7635D72}" dt="2020-09-13T12:53:41.272" v="83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C3E9F1F5-19E9-4B24-B18A-5872D7635D72}" dt="2020-09-13T12:53:41.272" v="83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Drunen, C.G. van (18062814)" userId="S::18062814@student.hhs.nl::c801313d-4525-449f-b42e-410e3a24b989" providerId="AD" clId="Web-{13D6EE0A-AEB3-462F-A347-106A5F9A6EE6}"/>
    <pc:docChg chg="modSld">
      <pc:chgData name="Drunen, C.G. van (18062814)" userId="S::18062814@student.hhs.nl::c801313d-4525-449f-b42e-410e3a24b989" providerId="AD" clId="Web-{13D6EE0A-AEB3-462F-A347-106A5F9A6EE6}" dt="2020-09-24T16:53:58.077" v="35" actId="1076"/>
      <pc:docMkLst>
        <pc:docMk/>
      </pc:docMkLst>
      <pc:sldChg chg="delSp modSp">
        <pc:chgData name="Drunen, C.G. van (18062814)" userId="S::18062814@student.hhs.nl::c801313d-4525-449f-b42e-410e3a24b989" providerId="AD" clId="Web-{13D6EE0A-AEB3-462F-A347-106A5F9A6EE6}" dt="2020-09-24T16:53:58.077" v="35" actId="1076"/>
        <pc:sldMkLst>
          <pc:docMk/>
          <pc:sldMk cId="3351439039" sldId="256"/>
        </pc:sldMkLst>
        <pc:spChg chg="mod">
          <ac:chgData name="Drunen, C.G. van (18062814)" userId="S::18062814@student.hhs.nl::c801313d-4525-449f-b42e-410e3a24b989" providerId="AD" clId="Web-{13D6EE0A-AEB3-462F-A347-106A5F9A6EE6}" dt="2020-09-24T16:53:58.077" v="35" actId="1076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Drunen, C.G. van (18062814)" userId="S::18062814@student.hhs.nl::c801313d-4525-449f-b42e-410e3a24b989" providerId="AD" clId="Web-{13D6EE0A-AEB3-462F-A347-106A5F9A6EE6}" dt="2020-09-24T16:53:14.277" v="28" actId="20577"/>
          <ac:spMkLst>
            <pc:docMk/>
            <pc:sldMk cId="3351439039" sldId="256"/>
            <ac:spMk id="3" creationId="{00000000-0000-0000-0000-000000000000}"/>
          </ac:spMkLst>
        </pc:spChg>
        <pc:spChg chg="del">
          <ac:chgData name="Drunen, C.G. van (18062814)" userId="S::18062814@student.hhs.nl::c801313d-4525-449f-b42e-410e3a24b989" providerId="AD" clId="Web-{13D6EE0A-AEB3-462F-A347-106A5F9A6EE6}" dt="2020-09-24T16:53:36.278" v="31"/>
          <ac:spMkLst>
            <pc:docMk/>
            <pc:sldMk cId="3351439039" sldId="256"/>
            <ac:spMk id="6" creationId="{34C2C5C5-7A97-4D4C-885C-E07F3701D9C2}"/>
          </ac:spMkLst>
        </pc:spChg>
        <pc:picChg chg="mod">
          <ac:chgData name="Drunen, C.G. van (18062814)" userId="S::18062814@student.hhs.nl::c801313d-4525-449f-b42e-410e3a24b989" providerId="AD" clId="Web-{13D6EE0A-AEB3-462F-A347-106A5F9A6EE6}" dt="2020-09-24T16:53:44.889" v="33" actId="1076"/>
          <ac:picMkLst>
            <pc:docMk/>
            <pc:sldMk cId="3351439039" sldId="256"/>
            <ac:picMk id="7" creationId="{099B0AC1-CBDD-4A11-B063-FB0C0E617BE4}"/>
          </ac:picMkLst>
        </pc:picChg>
      </pc:sldChg>
    </pc:docChg>
  </pc:docChgLst>
  <pc:docChgLst>
    <pc:chgData name="Bhwash, J.Y. el (16095065)" userId="S::16095065@student.hhs.nl::920d9931-c2a1-49e3-8e80-6f18979016ec" providerId="AD" clId="Web-{8E94A383-0DCB-4E4A-0BC3-ADD666A92153}"/>
    <pc:docChg chg="modSld">
      <pc:chgData name="Bhwash, J.Y. el (16095065)" userId="S::16095065@student.hhs.nl::920d9931-c2a1-49e3-8e80-6f18979016ec" providerId="AD" clId="Web-{8E94A383-0DCB-4E4A-0BC3-ADD666A92153}" dt="2020-09-13T12:32:32.405" v="576" actId="20577"/>
      <pc:docMkLst>
        <pc:docMk/>
      </pc:docMkLst>
      <pc:sldChg chg="addSp delSp modSp mod setBg">
        <pc:chgData name="Bhwash, J.Y. el (16095065)" userId="S::16095065@student.hhs.nl::920d9931-c2a1-49e3-8e80-6f18979016ec" providerId="AD" clId="Web-{8E94A383-0DCB-4E4A-0BC3-ADD666A92153}" dt="2020-09-13T12:32:32.390" v="575" actId="20577"/>
        <pc:sldMkLst>
          <pc:docMk/>
          <pc:sldMk cId="1715283629" sldId="262"/>
        </pc:sldMkLst>
        <pc:spChg chg="mo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" creationId="{C3E5F02B-8310-499E-8DA1-4920876CC3F4}"/>
          </ac:spMkLst>
        </pc:spChg>
        <pc:spChg chg="mod or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3" creationId="{9A02C6AD-023C-4E00-AF7D-FCECEEB6A4E4}"/>
          </ac:spMkLst>
        </pc:spChg>
        <pc:spChg chg="add del mod">
          <ac:chgData name="Bhwash, J.Y. el (16095065)" userId="S::16095065@student.hhs.nl::920d9931-c2a1-49e3-8e80-6f18979016ec" providerId="AD" clId="Web-{8E94A383-0DCB-4E4A-0BC3-ADD666A92153}" dt="2020-09-13T12:28:31.331" v="2"/>
          <ac:spMkLst>
            <pc:docMk/>
            <pc:sldMk cId="1715283629" sldId="262"/>
            <ac:spMk id="4" creationId="{CFA5E841-6A27-4263-B9D4-47CE9E0A909E}"/>
          </ac:spMkLst>
        </pc:spChg>
        <pc:spChg chg="add mod">
          <ac:chgData name="Bhwash, J.Y. el (16095065)" userId="S::16095065@student.hhs.nl::920d9931-c2a1-49e3-8e80-6f18979016ec" providerId="AD" clId="Web-{8E94A383-0DCB-4E4A-0BC3-ADD666A92153}" dt="2020-09-13T12:32:32.390" v="575" actId="20577"/>
          <ac:spMkLst>
            <pc:docMk/>
            <pc:sldMk cId="1715283629" sldId="262"/>
            <ac:spMk id="5" creationId="{F682EFCF-FE82-4D4D-AF63-B172D55033CC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0" creationId="{2D6FBB9D-1CAA-4D05-AB33-BABDFE17B843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2" creationId="{04727B71-B4B6-4823-80A1-68C40B475118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4" creationId="{79A6DB05-9FB5-4B07-8675-74C23D4FD89D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6" creationId="{2029D5AD-8348-4446-B191-6A9B6FE03F21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8" creationId="{A3F395A2-2B64-4749-BD93-2F159C7E1FB5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0" creationId="{5CF0135B-EAB8-4CA0-896C-2D897ECD28BC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2" creationId="{92C3387C-D24F-4737-8A37-1DC5CFF09CFA}"/>
          </ac:spMkLst>
        </pc:spChg>
      </pc:sldChg>
    </pc:docChg>
  </pc:docChgLst>
  <pc:docChgLst>
    <pc:chgData name="Bhwash, J.Y. el (16095065)" userId="S::16095065@student.hhs.nl::920d9931-c2a1-49e3-8e80-6f18979016ec" providerId="AD" clId="Web-{3B0B8FB3-8CBC-4F11-23D2-2FA76114C748}"/>
    <pc:docChg chg="modSld">
      <pc:chgData name="Bhwash, J.Y. el (16095065)" userId="S::16095065@student.hhs.nl::920d9931-c2a1-49e3-8e80-6f18979016ec" providerId="AD" clId="Web-{3B0B8FB3-8CBC-4F11-23D2-2FA76114C748}" dt="2020-09-13T12:15:29.178" v="178" actId="20577"/>
      <pc:docMkLst>
        <pc:docMk/>
      </pc:docMkLst>
      <pc:sldChg chg="modSp">
        <pc:chgData name="Bhwash, J.Y. el (16095065)" userId="S::16095065@student.hhs.nl::920d9931-c2a1-49e3-8e80-6f18979016ec" providerId="AD" clId="Web-{3B0B8FB3-8CBC-4F11-23D2-2FA76114C748}" dt="2020-09-13T12:15:29.178" v="177" actId="20577"/>
        <pc:sldMkLst>
          <pc:docMk/>
          <pc:sldMk cId="3351439039" sldId="256"/>
        </pc:sldMkLst>
        <pc:spChg chg="mod">
          <ac:chgData name="Bhwash, J.Y. el (16095065)" userId="S::16095065@student.hhs.nl::920d9931-c2a1-49e3-8e80-6f18979016ec" providerId="AD" clId="Web-{3B0B8FB3-8CBC-4F11-23D2-2FA76114C748}" dt="2020-09-13T12:15:29.178" v="177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Bhwash, J.Y. el (16095065)" userId="S::16095065@student.hhs.nl::920d9931-c2a1-49e3-8e80-6f18979016ec" providerId="AD" clId="Web-{3B0B8FB3-8CBC-4F11-23D2-2FA76114C748}" dt="2020-09-13T12:15:13.911" v="163" actId="20577"/>
        <pc:sldMkLst>
          <pc:docMk/>
          <pc:sldMk cId="4252448504" sldId="257"/>
        </pc:sldMkLst>
        <pc:spChg chg="mod">
          <ac:chgData name="Bhwash, J.Y. el (16095065)" userId="S::16095065@student.hhs.nl::920d9931-c2a1-49e3-8e80-6f18979016ec" providerId="AD" clId="Web-{3B0B8FB3-8CBC-4F11-23D2-2FA76114C748}" dt="2020-09-13T12:14:18.472" v="59" actId="20577"/>
          <ac:spMkLst>
            <pc:docMk/>
            <pc:sldMk cId="4252448504" sldId="257"/>
            <ac:spMk id="2" creationId="{347A6E34-DD6C-4177-9973-5F74CCDFE104}"/>
          </ac:spMkLst>
        </pc:spChg>
        <pc:spChg chg="mod">
          <ac:chgData name="Bhwash, J.Y. el (16095065)" userId="S::16095065@student.hhs.nl::920d9931-c2a1-49e3-8e80-6f18979016ec" providerId="AD" clId="Web-{3B0B8FB3-8CBC-4F11-23D2-2FA76114C748}" dt="2020-09-13T12:15:13.911" v="163" actId="20577"/>
          <ac:spMkLst>
            <pc:docMk/>
            <pc:sldMk cId="4252448504" sldId="257"/>
            <ac:spMk id="3" creationId="{438061EE-B492-4D7A-9B6D-E13A5A10CE44}"/>
          </ac:spMkLst>
        </pc:spChg>
      </pc:sldChg>
    </pc:docChg>
  </pc:docChgLst>
  <pc:docChgLst>
    <pc:chgData name="Bhwash, J.Y. el (16095065)" userId="S::16095065@student.hhs.nl::920d9931-c2a1-49e3-8e80-6f18979016ec" providerId="AD" clId="Web-{FD99A3F0-5D17-4834-C039-7D516EEAC22D}"/>
    <pc:docChg chg="addSld modSld sldOrd">
      <pc:chgData name="Bhwash, J.Y. el (16095065)" userId="S::16095065@student.hhs.nl::920d9931-c2a1-49e3-8e80-6f18979016ec" providerId="AD" clId="Web-{FD99A3F0-5D17-4834-C039-7D516EEAC22D}" dt="2020-09-13T12:27:51.875" v="105" actId="20577"/>
      <pc:docMkLst>
        <pc:docMk/>
      </pc:docMkLst>
      <pc:sldChg chg="addSp delSp modSp mod setBg">
        <pc:chgData name="Bhwash, J.Y. el (16095065)" userId="S::16095065@student.hhs.nl::920d9931-c2a1-49e3-8e80-6f18979016ec" providerId="AD" clId="Web-{FD99A3F0-5D17-4834-C039-7D516EEAC22D}" dt="2020-09-13T12:24:29.763" v="7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" creationId="{870BD119-7008-498D-AB58-F09D267D0FE7}"/>
          </ac:spMkLst>
        </pc:spChg>
        <pc:spChg chg="del">
          <ac:chgData name="Bhwash, J.Y. el (16095065)" userId="S::16095065@student.hhs.nl::920d9931-c2a1-49e3-8e80-6f18979016ec" providerId="AD" clId="Web-{FD99A3F0-5D17-4834-C039-7D516EEAC22D}" dt="2020-09-13T12:24:04.732" v="0"/>
          <ac:spMkLst>
            <pc:docMk/>
            <pc:sldMk cId="84619070" sldId="260"/>
            <ac:spMk id="3" creationId="{AAAE2A7B-DC8B-47AF-BE75-859FA17858FA}"/>
          </ac:spMkLst>
        </pc:spChg>
        <pc:spChg chg="mo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4" creationId="{0ED9A5F5-9F86-4B97-854F-66D6063EA71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7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8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9" creationId="{68AF5748-FED8-45BA-8631-26D1D10F324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11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13" creationId="{08C9B587-E65E-4B52-B37C-ABEBB6E8792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4" creationId="{5DCB5928-DC7D-4612-9922-441966E1562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5" creationId="{E45CA849-654C-4173-AD99-B3A2528275F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6" creationId="{682C1161-1736-45EC-99B7-33F3CAE9D51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7" creationId="{3E23A947-2D45-4208-AE2B-64948C87A3EB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8" creationId="{84D4DDB8-B68F-45B0-9F62-C4279996F672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9" creationId="{E5BBB0F9-6A59-4D02-A9C7-A2D6516684C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20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21" creationId="{BCE6CA35-2881-43B5-8FC8-96B32A06843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22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3" creationId="{8D06CE56-3881-4ADA-8CEF-D18B02C242A3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4" creationId="{79F3C543-62EC-4433-9C93-A2CD8764E9B4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5" creationId="{68AF5748-FED8-45BA-8631-26D1D10F324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6" creationId="{AF2F604E-43BE-4DC3-B983-E071523364F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7" creationId="{08C9B587-E65E-4B52-B37C-ABEBB6E87928}"/>
          </ac:spMkLst>
        </pc:spChg>
        <pc:picChg chg="add mod ord">
          <ac:chgData name="Bhwash, J.Y. el (16095065)" userId="S::16095065@student.hhs.nl::920d9931-c2a1-49e3-8e80-6f18979016ec" providerId="AD" clId="Web-{FD99A3F0-5D17-4834-C039-7D516EEAC22D}" dt="2020-09-13T12:24:29.763" v="7"/>
          <ac:picMkLst>
            <pc:docMk/>
            <pc:sldMk cId="84619070" sldId="260"/>
            <ac:picMk id="5" creationId="{1FDF7DA6-0AAC-4387-BD74-57F83680BDB6}"/>
          </ac:picMkLst>
        </pc:picChg>
      </pc:sldChg>
      <pc:sldChg chg="addSp delSp modSp new mod ord setBg">
        <pc:chgData name="Bhwash, J.Y. el (16095065)" userId="S::16095065@student.hhs.nl::920d9931-c2a1-49e3-8e80-6f18979016ec" providerId="AD" clId="Web-{FD99A3F0-5D17-4834-C039-7D516EEAC22D}" dt="2020-09-13T12:27:31.921" v="93"/>
        <pc:sldMkLst>
          <pc:docMk/>
          <pc:sldMk cId="1911657819" sldId="261"/>
        </pc:sldMkLst>
        <pc:spChg chg="mod ord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2" creationId="{04FF4E02-45FA-43FA-9C3F-1C84BC82126C}"/>
          </ac:spMkLst>
        </pc:spChg>
        <pc:spChg chg="mod ord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3" creationId="{4F562D45-AD46-4C4C-B25E-0260127E8D80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4" creationId="{96646FC9-C66D-4EC7-8310-0DD4ACC49C6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6" creationId="{A3473CF9-37EB-43E7-89EF-D2D1C53D1DA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8" creationId="{586B4EF9-43BA-4655-A6FF-1D8E21574C9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1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2" creationId="{96646FC9-C66D-4EC7-8310-0DD4ACC49C6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3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4" creationId="{A3473CF9-37EB-43E7-89EF-D2D1C53D1DA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5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6" creationId="{586B4EF9-43BA-4655-A6FF-1D8E21574C9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7" creationId="{A061BA2E-A388-41C5-B73A-B0FEB6B1029D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28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9" creationId="{76E192A2-3ED3-4081-8A86-A22B5114178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0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31" creationId="{79F40191-0F44-4FD1-82CC-ACB507C14BE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2" creationId="{88263A24-0C1F-4677-B43C-4AE14E276B2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3" creationId="{D5FD337D-4D6B-4C8B-B6F5-121097E09881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4" creationId="{0ADDB668-2CA4-4D2B-9C34-3487CA330BA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5" creationId="{2568BC19-F052-4108-93E1-6A3D1DEC072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6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7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8" creationId="{D7D03296-BABA-47AD-A5D5-ED156727016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9" creationId="{284A8429-F65A-490D-96E4-1158D3E8A02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40" creationId="{0F022291-A82B-4D23-A1E0-5F9BD684669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2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3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4" creationId="{C0D35DEF-6008-463B-83B3-F65035F0992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5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6" creationId="{0ADDB668-2CA4-4D2B-9C34-3487CA330BA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7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8" creationId="{2568BC19-F052-4108-93E1-6A3D1DEC072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9" creationId="{D0394FE2-BDDA-4ECE-B320-81AE19E9056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51" creationId="{0625AAC5-802A-4197-8804-2B78FF65CEE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53" creationId="{A1B139DD-0E8D-42FA-9171-C5F001754A8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4" creationId="{D7D03296-BABA-47AD-A5D5-ED156727016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55" creationId="{D5FD337D-4D6B-4C8B-B6F5-121097E09881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6" creationId="{284A8429-F65A-490D-96E4-1158D3E8A02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7" creationId="{0F022291-A82B-4D23-A1E0-5F9BD684669E}"/>
          </ac:spMkLst>
        </pc:spChg>
        <pc:picChg chg="add mod ord">
          <ac:chgData name="Bhwash, J.Y. el (16095065)" userId="S::16095065@student.hhs.nl::920d9931-c2a1-49e3-8e80-6f18979016ec" providerId="AD" clId="Web-{FD99A3F0-5D17-4834-C039-7D516EEAC22D}" dt="2020-09-13T12:26:56.140" v="91" actId="1076"/>
          <ac:picMkLst>
            <pc:docMk/>
            <pc:sldMk cId="1911657819" sldId="261"/>
            <ac:picMk id="4" creationId="{914E7A56-701C-46BC-9596-1E00850CE3FE}"/>
          </ac:picMkLst>
        </pc:picChg>
        <pc:picChg chg="add mod ord">
          <ac:chgData name="Bhwash, J.Y. el (16095065)" userId="S::16095065@student.hhs.nl::920d9931-c2a1-49e3-8e80-6f18979016ec" providerId="AD" clId="Web-{FD99A3F0-5D17-4834-C039-7D516EEAC22D}" dt="2020-09-13T12:27:03.999" v="92" actId="1076"/>
          <ac:picMkLst>
            <pc:docMk/>
            <pc:sldMk cId="1911657819" sldId="261"/>
            <ac:picMk id="5" creationId="{00682FA6-3979-42F1-B85C-F1904F9ED4F6}"/>
          </ac:picMkLst>
        </pc:picChg>
      </pc:sldChg>
      <pc:sldChg chg="modSp new">
        <pc:chgData name="Bhwash, J.Y. el (16095065)" userId="S::16095065@student.hhs.nl::920d9931-c2a1-49e3-8e80-6f18979016ec" providerId="AD" clId="Web-{FD99A3F0-5D17-4834-C039-7D516EEAC22D}" dt="2020-09-13T12:27:51.312" v="103" actId="20577"/>
        <pc:sldMkLst>
          <pc:docMk/>
          <pc:sldMk cId="1715283629" sldId="262"/>
        </pc:sldMkLst>
        <pc:spChg chg="mod">
          <ac:chgData name="Bhwash, J.Y. el (16095065)" userId="S::16095065@student.hhs.nl::920d9931-c2a1-49e3-8e80-6f18979016ec" providerId="AD" clId="Web-{FD99A3F0-5D17-4834-C039-7D516EEAC22D}" dt="2020-09-13T12:27:51.312" v="103" actId="20577"/>
          <ac:spMkLst>
            <pc:docMk/>
            <pc:sldMk cId="1715283629" sldId="262"/>
            <ac:spMk id="2" creationId="{C3E5F02B-8310-499E-8DA1-4920876CC3F4}"/>
          </ac:spMkLst>
        </pc:spChg>
      </pc:sldChg>
    </pc:docChg>
  </pc:docChgLst>
  <pc:docChgLst>
    <pc:chgData name="Drunen, C.G. van (18062814)" userId="S::18062814@student.hhs.nl::c801313d-4525-449f-b42e-410e3a24b989" providerId="AD" clId="Web-{BFC6C95F-FCDB-43E8-8FEA-7A6ADD116E34}"/>
    <pc:docChg chg="modSld">
      <pc:chgData name="Drunen, C.G. van (18062814)" userId="S::18062814@student.hhs.nl::c801313d-4525-449f-b42e-410e3a24b989" providerId="AD" clId="Web-{BFC6C95F-FCDB-43E8-8FEA-7A6ADD116E34}" dt="2020-09-24T17:12:14.195" v="27"/>
      <pc:docMkLst>
        <pc:docMk/>
      </pc:docMkLst>
      <pc:sldChg chg="addSp">
        <pc:chgData name="Drunen, C.G. van (18062814)" userId="S::18062814@student.hhs.nl::c801313d-4525-449f-b42e-410e3a24b989" providerId="AD" clId="Web-{BFC6C95F-FCDB-43E8-8FEA-7A6ADD116E34}" dt="2020-09-24T17:12:14.195" v="27"/>
        <pc:sldMkLst>
          <pc:docMk/>
          <pc:sldMk cId="3351439039" sldId="256"/>
        </pc:sldMkLst>
        <pc:spChg chg="add">
          <ac:chgData name="Drunen, C.G. van (18062814)" userId="S::18062814@student.hhs.nl::c801313d-4525-449f-b42e-410e3a24b989" providerId="AD" clId="Web-{BFC6C95F-FCDB-43E8-8FEA-7A6ADD116E34}" dt="2020-09-24T17:12:14.195" v="27"/>
          <ac:spMkLst>
            <pc:docMk/>
            <pc:sldMk cId="3351439039" sldId="256"/>
            <ac:spMk id="6" creationId="{43A4BC2E-1E09-45EC-895B-50C767767C91}"/>
          </ac:spMkLst>
        </pc:spChg>
      </pc:sldChg>
      <pc:sldChg chg="addSp delSp modSp">
        <pc:chgData name="Drunen, C.G. van (18062814)" userId="S::18062814@student.hhs.nl::c801313d-4525-449f-b42e-410e3a24b989" providerId="AD" clId="Web-{BFC6C95F-FCDB-43E8-8FEA-7A6ADD116E34}" dt="2020-09-24T17:11:22.038" v="26"/>
        <pc:sldMkLst>
          <pc:docMk/>
          <pc:sldMk cId="4252448504" sldId="257"/>
        </pc:sldMkLst>
        <pc:spChg chg="mod">
          <ac:chgData name="Drunen, C.G. van (18062814)" userId="S::18062814@student.hhs.nl::c801313d-4525-449f-b42e-410e3a24b989" providerId="AD" clId="Web-{BFC6C95F-FCDB-43E8-8FEA-7A6ADD116E34}" dt="2020-09-24T17:11:22.038" v="26"/>
          <ac:spMkLst>
            <pc:docMk/>
            <pc:sldMk cId="4252448504" sldId="257"/>
            <ac:spMk id="2" creationId="{347A6E34-DD6C-4177-9973-5F74CCDFE104}"/>
          </ac:spMkLst>
        </pc:spChg>
        <pc:spChg chg="mod">
          <ac:chgData name="Drunen, C.G. van (18062814)" userId="S::18062814@student.hhs.nl::c801313d-4525-449f-b42e-410e3a24b989" providerId="AD" clId="Web-{BFC6C95F-FCDB-43E8-8FEA-7A6ADD116E34}" dt="2020-09-24T17:11:22.038" v="26"/>
          <ac:spMkLst>
            <pc:docMk/>
            <pc:sldMk cId="4252448504" sldId="257"/>
            <ac:spMk id="4" creationId="{5C392E78-C0AB-4814-9C3A-C5BEB652436F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21.992" v="25"/>
          <ac:spMkLst>
            <pc:docMk/>
            <pc:sldMk cId="4252448504" sldId="257"/>
            <ac:spMk id="8" creationId="{7517A47C-B2E5-4B79-8061-D74B1311AF6E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21.992" v="25"/>
          <ac:spMkLst>
            <pc:docMk/>
            <pc:sldMk cId="4252448504" sldId="257"/>
            <ac:spMk id="9" creationId="{C505E780-2083-4CB5-A42A-5E0E2908ECC3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17.585" v="23"/>
          <ac:spMkLst>
            <pc:docMk/>
            <pc:sldMk cId="4252448504" sldId="257"/>
            <ac:spMk id="11" creationId="{81D377EB-C9D2-4ED0-86A6-740A297E3EAC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17.585" v="23"/>
          <ac:spMkLst>
            <pc:docMk/>
            <pc:sldMk cId="4252448504" sldId="257"/>
            <ac:spMk id="13" creationId="{066346BE-FDB4-4772-A696-0719490ABD64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17.585" v="23"/>
          <ac:spMkLst>
            <pc:docMk/>
            <pc:sldMk cId="4252448504" sldId="257"/>
            <ac:spMk id="15" creationId="{FB92FFCE-0C90-454E-AA25-D4EE9A6C39C5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21.992" v="25"/>
          <ac:spMkLst>
            <pc:docMk/>
            <pc:sldMk cId="4252448504" sldId="257"/>
            <ac:spMk id="17" creationId="{463EEC44-1BA3-44ED-81FC-A644B04B2A44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1:21.992" v="25"/>
          <ac:spMkLst>
            <pc:docMk/>
            <pc:sldMk cId="4252448504" sldId="257"/>
            <ac:spMk id="18" creationId="{D2C0AE1C-0118-41AE-8A10-7CDCBF10E96F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1:22.038" v="26"/>
          <ac:spMkLst>
            <pc:docMk/>
            <pc:sldMk cId="4252448504" sldId="257"/>
            <ac:spMk id="19" creationId="{81D377EB-C9D2-4ED0-86A6-740A297E3EAC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1:22.038" v="26"/>
          <ac:spMkLst>
            <pc:docMk/>
            <pc:sldMk cId="4252448504" sldId="257"/>
            <ac:spMk id="20" creationId="{066346BE-FDB4-4772-A696-0719490ABD64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1:22.038" v="26"/>
          <ac:spMkLst>
            <pc:docMk/>
            <pc:sldMk cId="4252448504" sldId="257"/>
            <ac:spMk id="22" creationId="{FB92FFCE-0C90-454E-AA25-D4EE9A6C39C5}"/>
          </ac:spMkLst>
        </pc:spChg>
        <pc:graphicFrameChg chg="mod ord modGraphic">
          <ac:chgData name="Drunen, C.G. van (18062814)" userId="S::18062814@student.hhs.nl::c801313d-4525-449f-b42e-410e3a24b989" providerId="AD" clId="Web-{BFC6C95F-FCDB-43E8-8FEA-7A6ADD116E34}" dt="2020-09-24T17:11:22.038" v="26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">
        <pc:chgData name="Drunen, C.G. van (18062814)" userId="S::18062814@student.hhs.nl::c801313d-4525-449f-b42e-410e3a24b989" providerId="AD" clId="Web-{BFC6C95F-FCDB-43E8-8FEA-7A6ADD116E34}" dt="2020-09-24T17:10:14.272" v="21"/>
        <pc:sldMkLst>
          <pc:docMk/>
          <pc:sldMk cId="84619070" sldId="260"/>
        </pc:sldMkLst>
        <pc:spChg chg="mo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2" creationId="{870BD119-7008-498D-AB58-F09D267D0FE7}"/>
          </ac:spMkLst>
        </pc:spChg>
        <pc:spChg chg="mo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4" creationId="{0ED9A5F5-9F86-4B97-854F-66D6063EA714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20.568" v="11"/>
          <ac:spMkLst>
            <pc:docMk/>
            <pc:sldMk cId="84619070" sldId="260"/>
            <ac:spMk id="28" creationId="{2C9A9DA9-7DC8-488B-A882-123947B0F3D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20.568" v="11"/>
          <ac:spMkLst>
            <pc:docMk/>
            <pc:sldMk cId="84619070" sldId="260"/>
            <ac:spMk id="29" creationId="{57F6BDD4-E066-4008-8011-6CC31AEB4556}"/>
          </ac:spMkLst>
        </pc:spChg>
        <pc:spChg chg="add mo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30" creationId="{5AD0020D-5D69-447D-8F05-75DC4D5E610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20.568" v="11"/>
          <ac:spMkLst>
            <pc:docMk/>
            <pc:sldMk cId="84619070" sldId="260"/>
            <ac:spMk id="31" creationId="{2711A8FB-68FC-45FC-B01E-38F809E2D43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20.568" v="11"/>
          <ac:spMkLst>
            <pc:docMk/>
            <pc:sldMk cId="84619070" sldId="260"/>
            <ac:spMk id="33" creationId="{2A865FE3-5FC9-4049-87CF-30019C46C0F5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74" v="16"/>
          <ac:spMkLst>
            <pc:docMk/>
            <pc:sldMk cId="84619070" sldId="260"/>
            <ac:spMk id="35" creationId="{90D01200-0224-43C5-AB38-FB4D16B73FB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74" v="16"/>
          <ac:spMkLst>
            <pc:docMk/>
            <pc:sldMk cId="84619070" sldId="260"/>
            <ac:spMk id="37" creationId="{728A44A4-A002-4A88-9FC9-1D0566C97A4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74" v="16"/>
          <ac:spMkLst>
            <pc:docMk/>
            <pc:sldMk cId="84619070" sldId="260"/>
            <ac:spMk id="39" creationId="{3E7D5C7B-DD16-401B-85CE-4AAA2A4F5136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0.490" v="13"/>
          <ac:spMkLst>
            <pc:docMk/>
            <pc:sldMk cId="84619070" sldId="260"/>
            <ac:spMk id="41" creationId="{2C9A9DA9-7DC8-488B-A882-123947B0F3D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59" v="15"/>
          <ac:spMkLst>
            <pc:docMk/>
            <pc:sldMk cId="84619070" sldId="260"/>
            <ac:spMk id="43" creationId="{90D01200-0224-43C5-AB38-FB4D16B73FB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59" v="15"/>
          <ac:spMkLst>
            <pc:docMk/>
            <pc:sldMk cId="84619070" sldId="260"/>
            <ac:spMk id="45" creationId="{728A44A4-A002-4A88-9FC9-1D0566C97A4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0.490" v="13"/>
          <ac:spMkLst>
            <pc:docMk/>
            <pc:sldMk cId="84619070" sldId="260"/>
            <ac:spMk id="46" creationId="{57F6BDD4-E066-4008-8011-6CC31AEB4556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9.459" v="15"/>
          <ac:spMkLst>
            <pc:docMk/>
            <pc:sldMk cId="84619070" sldId="260"/>
            <ac:spMk id="47" creationId="{3E7D5C7B-DD16-401B-85CE-4AAA2A4F5136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0.490" v="13"/>
          <ac:spMkLst>
            <pc:docMk/>
            <pc:sldMk cId="84619070" sldId="260"/>
            <ac:spMk id="48" creationId="{2711A8FB-68FC-45FC-B01E-38F809E2D43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34" v="19"/>
          <ac:spMkLst>
            <pc:docMk/>
            <pc:sldMk cId="84619070" sldId="260"/>
            <ac:spMk id="49" creationId="{0288C6B4-AFC3-407F-A595-EFFD38D4CCAF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30.490" v="13"/>
          <ac:spMkLst>
            <pc:docMk/>
            <pc:sldMk cId="84619070" sldId="260"/>
            <ac:spMk id="50" creationId="{2A865FE3-5FC9-4049-87CF-30019C46C0F5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34" v="19"/>
          <ac:spMkLst>
            <pc:docMk/>
            <pc:sldMk cId="84619070" sldId="260"/>
            <ac:spMk id="51" creationId="{CF236821-17FE-429B-8D2C-08E13A64EA40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34" v="19"/>
          <ac:spMkLst>
            <pc:docMk/>
            <pc:sldMk cId="84619070" sldId="260"/>
            <ac:spMk id="52" creationId="{7A5F0580-5EE9-419F-96EE-B6529EF6E7D0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34" v="19"/>
          <ac:spMkLst>
            <pc:docMk/>
            <pc:sldMk cId="84619070" sldId="260"/>
            <ac:spMk id="53" creationId="{C0BDBCD2-E081-43AB-9119-C55465E5975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34" v="19"/>
          <ac:spMkLst>
            <pc:docMk/>
            <pc:sldMk cId="84619070" sldId="260"/>
            <ac:spMk id="54" creationId="{98E79BE4-34FE-485A-98A5-92CE8F7C4743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56" creationId="{2C9A9DA9-7DC8-488B-A882-123947B0F3D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57" creationId="{57F6BDD4-E066-4008-8011-6CC31AEB4556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58" creationId="{2711A8FB-68FC-45FC-B01E-38F809E2D439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18" v="18"/>
          <ac:spMkLst>
            <pc:docMk/>
            <pc:sldMk cId="84619070" sldId="260"/>
            <ac:spMk id="59" creationId="{0288C6B4-AFC3-407F-A595-EFFD38D4CCAF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60" creationId="{2A865FE3-5FC9-4049-87CF-30019C46C0F5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18" v="18"/>
          <ac:spMkLst>
            <pc:docMk/>
            <pc:sldMk cId="84619070" sldId="260"/>
            <ac:spMk id="61" creationId="{CF236821-17FE-429B-8D2C-08E13A64EA40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62" creationId="{90D01200-0224-43C5-AB38-FB4D16B73FB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18" v="18"/>
          <ac:spMkLst>
            <pc:docMk/>
            <pc:sldMk cId="84619070" sldId="260"/>
            <ac:spMk id="63" creationId="{C0BDBCD2-E081-43AB-9119-C55465E59757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64" creationId="{728A44A4-A002-4A88-9FC9-1D0566C97A47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18" v="18"/>
          <ac:spMkLst>
            <pc:docMk/>
            <pc:sldMk cId="84619070" sldId="260"/>
            <ac:spMk id="65" creationId="{98E79BE4-34FE-485A-98A5-92CE8F7C4743}"/>
          </ac:spMkLst>
        </pc:spChg>
        <pc:spChg chg="add del">
          <ac:chgData name="Drunen, C.G. van (18062814)" userId="S::18062814@student.hhs.nl::c801313d-4525-449f-b42e-410e3a24b989" providerId="AD" clId="Web-{BFC6C95F-FCDB-43E8-8FEA-7A6ADD116E34}" dt="2020-09-24T17:09:53.818" v="18"/>
          <ac:spMkLst>
            <pc:docMk/>
            <pc:sldMk cId="84619070" sldId="260"/>
            <ac:spMk id="67" creationId="{7A5F0580-5EE9-419F-96EE-B6529EF6E7D0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14.272" v="21"/>
          <ac:spMkLst>
            <pc:docMk/>
            <pc:sldMk cId="84619070" sldId="260"/>
            <ac:spMk id="69" creationId="{3E7D5C7B-DD16-401B-85CE-4AAA2A4F5136}"/>
          </ac:spMkLst>
        </pc:spChg>
        <pc:picChg chg="mod">
          <ac:chgData name="Drunen, C.G. van (18062814)" userId="S::18062814@student.hhs.nl::c801313d-4525-449f-b42e-410e3a24b989" providerId="AD" clId="Web-{BFC6C95F-FCDB-43E8-8FEA-7A6ADD116E34}" dt="2020-09-24T17:10:14.272" v="21"/>
          <ac:picMkLst>
            <pc:docMk/>
            <pc:sldMk cId="84619070" sldId="260"/>
            <ac:picMk id="20" creationId="{DEFADB01-765D-412B-B365-B2937EA33BFE}"/>
          </ac:picMkLst>
        </pc:picChg>
      </pc:sldChg>
      <pc:sldChg chg="addSp modSp">
        <pc:chgData name="Drunen, C.G. van (18062814)" userId="S::18062814@student.hhs.nl::c801313d-4525-449f-b42e-410e3a24b989" providerId="AD" clId="Web-{BFC6C95F-FCDB-43E8-8FEA-7A6ADD116E34}" dt="2020-09-24T17:10:08.162" v="20"/>
        <pc:sldMkLst>
          <pc:docMk/>
          <pc:sldMk cId="1754695017" sldId="263"/>
        </pc:sldMkLst>
        <pc:spChg chg="mo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14" creationId="{6F4CEFA0-1715-4540-A11D-89BF7E53D468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16" creationId="{2D6FBB9D-1CAA-4D05-AB33-BABDFE17B843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17" creationId="{04727B71-B4B6-4823-80A1-68C40B475118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18" creationId="{79A6DB05-9FB5-4B07-8675-74C23D4FD89D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20" creationId="{90D01200-0224-43C5-AB38-FB4D16B73FB7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22" creationId="{728A44A4-A002-4A88-9FC9-1D0566C97A47}"/>
          </ac:spMkLst>
        </pc:spChg>
        <pc:spChg chg="add">
          <ac:chgData name="Drunen, C.G. van (18062814)" userId="S::18062814@student.hhs.nl::c801313d-4525-449f-b42e-410e3a24b989" providerId="AD" clId="Web-{BFC6C95F-FCDB-43E8-8FEA-7A6ADD116E34}" dt="2020-09-24T17:10:08.162" v="20"/>
          <ac:spMkLst>
            <pc:docMk/>
            <pc:sldMk cId="1754695017" sldId="263"/>
            <ac:spMk id="24" creationId="{3E7D5C7B-DD16-401B-85CE-4AAA2A4F5136}"/>
          </ac:spMkLst>
        </pc:spChg>
        <pc:picChg chg="mod ord">
          <ac:chgData name="Drunen, C.G. van (18062814)" userId="S::18062814@student.hhs.nl::c801313d-4525-449f-b42e-410e3a24b989" providerId="AD" clId="Web-{BFC6C95F-FCDB-43E8-8FEA-7A6ADD116E34}" dt="2020-09-24T17:10:08.162" v="20"/>
          <ac:picMkLst>
            <pc:docMk/>
            <pc:sldMk cId="1754695017" sldId="263"/>
            <ac:picMk id="12" creationId="{162707FA-5FF5-4BC0-A559-DC6428242356}"/>
          </ac:picMkLst>
        </pc:picChg>
      </pc:sldChg>
    </pc:docChg>
  </pc:docChgLst>
  <pc:docChgLst>
    <pc:chgData name="Drunen, C.G. van (18062814)" userId="S::18062814@student.hhs.nl::c801313d-4525-449f-b42e-410e3a24b989" providerId="AD" clId="Web-{1601F00E-70B6-4073-9B17-EC02752C97E0}"/>
    <pc:docChg chg="modSld">
      <pc:chgData name="Drunen, C.G. van (18062814)" userId="S::18062814@student.hhs.nl::c801313d-4525-449f-b42e-410e3a24b989" providerId="AD" clId="Web-{1601F00E-70B6-4073-9B17-EC02752C97E0}" dt="2020-09-24T17:16:36.854" v="15"/>
      <pc:docMkLst>
        <pc:docMk/>
      </pc:docMkLst>
      <pc:sldChg chg="delSp">
        <pc:chgData name="Drunen, C.G. van (18062814)" userId="S::18062814@student.hhs.nl::c801313d-4525-449f-b42e-410e3a24b989" providerId="AD" clId="Web-{1601F00E-70B6-4073-9B17-EC02752C97E0}" dt="2020-09-24T17:16:36.854" v="15"/>
        <pc:sldMkLst>
          <pc:docMk/>
          <pc:sldMk cId="84619070" sldId="260"/>
        </pc:sldMkLst>
        <pc:spChg chg="del">
          <ac:chgData name="Drunen, C.G. van (18062814)" userId="S::18062814@student.hhs.nl::c801313d-4525-449f-b42e-410e3a24b989" providerId="AD" clId="Web-{1601F00E-70B6-4073-9B17-EC02752C97E0}" dt="2020-09-24T17:16:36.854" v="15"/>
          <ac:spMkLst>
            <pc:docMk/>
            <pc:sldMk cId="84619070" sldId="260"/>
            <ac:spMk id="30" creationId="{5AD0020D-5D69-447D-8F05-75DC4D5E6107}"/>
          </ac:spMkLst>
        </pc:spChg>
      </pc:sldChg>
      <pc:sldChg chg="modSp">
        <pc:chgData name="Drunen, C.G. van (18062814)" userId="S::18062814@student.hhs.nl::c801313d-4525-449f-b42e-410e3a24b989" providerId="AD" clId="Web-{1601F00E-70B6-4073-9B17-EC02752C97E0}" dt="2020-09-24T17:16:21.838" v="12" actId="20577"/>
        <pc:sldMkLst>
          <pc:docMk/>
          <pc:sldMk cId="1754695017" sldId="263"/>
        </pc:sldMkLst>
        <pc:spChg chg="mod">
          <ac:chgData name="Drunen, C.G. van (18062814)" userId="S::18062814@student.hhs.nl::c801313d-4525-449f-b42e-410e3a24b989" providerId="AD" clId="Web-{1601F00E-70B6-4073-9B17-EC02752C97E0}" dt="2020-09-24T17:16:21.838" v="12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Bhwash, J.Y. el (16095065)" userId="S::16095065@student.hhs.nl::920d9931-c2a1-49e3-8e80-6f18979016ec" providerId="AD" clId="Web-{313BD9AC-D5AF-4609-C746-4545E295804B}"/>
    <pc:docChg chg="modSld">
      <pc:chgData name="Bhwash, J.Y. el (16095065)" userId="S::16095065@student.hhs.nl::920d9931-c2a1-49e3-8e80-6f18979016ec" providerId="AD" clId="Web-{313BD9AC-D5AF-4609-C746-4545E295804B}" dt="2020-09-13T12:57:51.023" v="118" actId="20577"/>
      <pc:docMkLst>
        <pc:docMk/>
      </pc:docMkLst>
      <pc:sldChg chg="modSp">
        <pc:chgData name="Bhwash, J.Y. el (16095065)" userId="S::16095065@student.hhs.nl::920d9931-c2a1-49e3-8e80-6f18979016ec" providerId="AD" clId="Web-{313BD9AC-D5AF-4609-C746-4545E295804B}" dt="2020-09-13T12:56:14.928" v="46" actId="20577"/>
        <pc:sldMkLst>
          <pc:docMk/>
          <pc:sldMk cId="899364869" sldId="258"/>
        </pc:sldMkLst>
        <pc:spChg chg="mod">
          <ac:chgData name="Bhwash, J.Y. el (16095065)" userId="S::16095065@student.hhs.nl::920d9931-c2a1-49e3-8e80-6f18979016ec" providerId="AD" clId="Web-{313BD9AC-D5AF-4609-C746-4545E295804B}" dt="2020-09-13T12:56:14.928" v="46" actId="20577"/>
          <ac:spMkLst>
            <pc:docMk/>
            <pc:sldMk cId="899364869" sldId="258"/>
            <ac:spMk id="7" creationId="{6864DE29-65F6-47A1-BDA4-681377B884D4}"/>
          </ac:spMkLst>
        </pc:spChg>
      </pc:sldChg>
      <pc:sldChg chg="modSp">
        <pc:chgData name="Bhwash, J.Y. el (16095065)" userId="S::16095065@student.hhs.nl::920d9931-c2a1-49e3-8e80-6f18979016ec" providerId="AD" clId="Web-{313BD9AC-D5AF-4609-C746-4545E295804B}" dt="2020-09-13T12:57:49.976" v="116" actId="20577"/>
        <pc:sldMkLst>
          <pc:docMk/>
          <pc:sldMk cId="1127486592" sldId="265"/>
        </pc:sldMkLst>
        <pc:spChg chg="mod">
          <ac:chgData name="Bhwash, J.Y. el (16095065)" userId="S::16095065@student.hhs.nl::920d9931-c2a1-49e3-8e80-6f18979016ec" providerId="AD" clId="Web-{313BD9AC-D5AF-4609-C746-4545E295804B}" dt="2020-09-13T12:57:49.976" v="116" actId="20577"/>
          <ac:spMkLst>
            <pc:docMk/>
            <pc:sldMk cId="1127486592" sldId="265"/>
            <ac:spMk id="5" creationId="{74E127AD-9E2C-4FBD-AE6B-C5224F8E1EB8}"/>
          </ac:spMkLst>
        </pc:spChg>
      </pc:sldChg>
    </pc:docChg>
  </pc:docChgLst>
  <pc:docChgLst>
    <pc:chgData name="Drunen, C.G. van (18062814)" userId="S::18062814@student.hhs.nl::c801313d-4525-449f-b42e-410e3a24b989" providerId="AD" clId="Web-{D01B903D-DE7F-4B19-A8F8-CECD0BA564B1}"/>
    <pc:docChg chg="modSld">
      <pc:chgData name="Drunen, C.G. van (18062814)" userId="S::18062814@student.hhs.nl::c801313d-4525-449f-b42e-410e3a24b989" providerId="AD" clId="Web-{D01B903D-DE7F-4B19-A8F8-CECD0BA564B1}" dt="2020-09-25T07:12:58.253" v="19"/>
      <pc:docMkLst>
        <pc:docMk/>
      </pc:docMkLst>
      <pc:sldChg chg="modSp">
        <pc:chgData name="Drunen, C.G. van (18062814)" userId="S::18062814@student.hhs.nl::c801313d-4525-449f-b42e-410e3a24b989" providerId="AD" clId="Web-{D01B903D-DE7F-4B19-A8F8-CECD0BA564B1}" dt="2020-09-25T07:12:58.253" v="19"/>
        <pc:sldMkLst>
          <pc:docMk/>
          <pc:sldMk cId="4252448504" sldId="257"/>
        </pc:sldMkLst>
        <pc:graphicFrameChg chg="modGraphic">
          <ac:chgData name="Drunen, C.G. van (18062814)" userId="S::18062814@student.hhs.nl::c801313d-4525-449f-b42e-410e3a24b989" providerId="AD" clId="Web-{D01B903D-DE7F-4B19-A8F8-CECD0BA564B1}" dt="2020-09-25T07:12:58.253" v="19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</pc:docChg>
  </pc:docChgLst>
  <pc:docChgLst>
    <pc:chgData name="Drunen, C.G. van (18062814)" userId="S::18062814@student.hhs.nl::c801313d-4525-449f-b42e-410e3a24b989" providerId="AD" clId="Web-{E8A00F0E-F172-4F20-86A0-A4493576C05E}"/>
    <pc:docChg chg="modSld">
      <pc:chgData name="Drunen, C.G. van (18062814)" userId="S::18062814@student.hhs.nl::c801313d-4525-449f-b42e-410e3a24b989" providerId="AD" clId="Web-{E8A00F0E-F172-4F20-86A0-A4493576C05E}" dt="2020-09-25T08:26:00.861" v="44" actId="20577"/>
      <pc:docMkLst>
        <pc:docMk/>
      </pc:docMkLst>
      <pc:sldChg chg="addSp delSp modSp">
        <pc:chgData name="Drunen, C.G. van (18062814)" userId="S::18062814@student.hhs.nl::c801313d-4525-449f-b42e-410e3a24b989" providerId="AD" clId="Web-{E8A00F0E-F172-4F20-86A0-A4493576C05E}" dt="2020-09-25T08:26:00.846" v="43" actId="20577"/>
        <pc:sldMkLst>
          <pc:docMk/>
          <pc:sldMk cId="1754695017" sldId="263"/>
        </pc:sldMkLst>
        <pc:spChg chg="mod or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" creationId="{F2E4C8B5-E5FD-4F53-AAA8-199B7A69EAEE}"/>
          </ac:spMkLst>
        </pc:spChg>
        <pc:spChg chg="add mod">
          <ac:chgData name="Drunen, C.G. van (18062814)" userId="S::18062814@student.hhs.nl::c801313d-4525-449f-b42e-410e3a24b989" providerId="AD" clId="Web-{E8A00F0E-F172-4F20-86A0-A4493576C05E}" dt="2020-09-25T08:26:00.846" v="43" actId="20577"/>
          <ac:spMkLst>
            <pc:docMk/>
            <pc:sldMk cId="1754695017" sldId="263"/>
            <ac:spMk id="5" creationId="{FAAB68F2-6245-42DC-97B7-8AFC7D27310F}"/>
          </ac:spMkLst>
        </pc:spChg>
        <pc:spChg chg="mod or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13" creationId="{891A6AC5-2B91-464F-B55D-1710BFD67F33}"/>
          </ac:spMkLst>
        </pc:spChg>
        <pc:spChg chg="mod or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14" creationId="{6F4CEFA0-1715-4540-A11D-89BF7E53D468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16" creationId="{2D6FBB9D-1CAA-4D05-AB33-BABDFE17B843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17" creationId="{04727B71-B4B6-4823-80A1-68C40B475118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18" creationId="{79A6DB05-9FB5-4B07-8675-74C23D4FD89D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20" creationId="{90D01200-0224-43C5-AB38-FB4D16B73FB7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22" creationId="{728A44A4-A002-4A88-9FC9-1D0566C97A47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24" creationId="{3E7D5C7B-DD16-401B-85CE-4AAA2A4F5136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26" creationId="{2D6FBB9D-1CAA-4D05-AB33-BABDFE17B843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28" creationId="{2D6FBB9D-1CAA-4D05-AB33-BABDFE17B843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30" creationId="{04727B71-B4B6-4823-80A1-68C40B475118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31" creationId="{04727B71-B4B6-4823-80A1-68C40B475118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32" creationId="{79A6DB05-9FB5-4B07-8675-74C23D4FD89D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33" creationId="{79A6DB05-9FB5-4B07-8675-74C23D4FD89D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34" creationId="{5BA49487-3FDB-4FB7-9D50-2B4F9454DA91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35" creationId="{10A05691-F36F-44DD-904C-144D68CAF7BD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36" creationId="{1C938212-FA12-4FF1-87C8-ACDE99D06F69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37" creationId="{D79DE9F7-28C4-4856-BA57-D696E124C137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38" creationId="{369F152D-E540-4B48-BA11-2ADF043C6111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39" creationId="{E1F9ED9C-121B-44C6-A308-5824769C40D5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7.919" v="10"/>
          <ac:spMkLst>
            <pc:docMk/>
            <pc:sldMk cId="1754695017" sldId="263"/>
            <ac:spMk id="40" creationId="{0C059F7E-04C4-4C46-9B3E-E5CE267E347D}"/>
          </ac:spMkLst>
        </pc:spChg>
        <pc:spChg chg="add del">
          <ac:chgData name="Drunen, C.G. van (18062814)" userId="S::18062814@student.hhs.nl::c801313d-4525-449f-b42e-410e3a24b989" providerId="AD" clId="Web-{E8A00F0E-F172-4F20-86A0-A4493576C05E}" dt="2020-09-25T08:22:02.278" v="8"/>
          <ac:spMkLst>
            <pc:docMk/>
            <pc:sldMk cId="1754695017" sldId="263"/>
            <ac:spMk id="41" creationId="{4A5F8185-F27B-4E99-A06C-007336FE3F2D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2" creationId="{2D6FBB9D-1CAA-4D05-AB33-BABDFE17B843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3" creationId="{04727B71-B4B6-4823-80A1-68C40B475118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4" creationId="{79A6DB05-9FB5-4B07-8675-74C23D4FD89D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5" creationId="{10A05691-F36F-44DD-904C-144D68CAF7BD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6" creationId="{D79DE9F7-28C4-4856-BA57-D696E124C137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7" creationId="{E1F9ED9C-121B-44C6-A308-5824769C40D5}"/>
          </ac:spMkLst>
        </pc:spChg>
        <pc:spChg chg="add">
          <ac:chgData name="Drunen, C.G. van (18062814)" userId="S::18062814@student.hhs.nl::c801313d-4525-449f-b42e-410e3a24b989" providerId="AD" clId="Web-{E8A00F0E-F172-4F20-86A0-A4493576C05E}" dt="2020-09-25T08:22:07.934" v="11"/>
          <ac:spMkLst>
            <pc:docMk/>
            <pc:sldMk cId="1754695017" sldId="263"/>
            <ac:spMk id="48" creationId="{4A5F8185-F27B-4E99-A06C-007336FE3F2D}"/>
          </ac:spMkLst>
        </pc:spChg>
        <pc:picChg chg="add mod">
          <ac:chgData name="Drunen, C.G. van (18062814)" userId="S::18062814@student.hhs.nl::c801313d-4525-449f-b42e-410e3a24b989" providerId="AD" clId="Web-{E8A00F0E-F172-4F20-86A0-A4493576C05E}" dt="2020-09-25T08:22:14.481" v="12" actId="14100"/>
          <ac:picMkLst>
            <pc:docMk/>
            <pc:sldMk cId="1754695017" sldId="263"/>
            <ac:picMk id="2" creationId="{6F8B0B79-A227-4D39-BA4E-9AC21C415679}"/>
          </ac:picMkLst>
        </pc:picChg>
        <pc:picChg chg="add mod">
          <ac:chgData name="Drunen, C.G. van (18062814)" userId="S::18062814@student.hhs.nl::c801313d-4525-449f-b42e-410e3a24b989" providerId="AD" clId="Web-{E8A00F0E-F172-4F20-86A0-A4493576C05E}" dt="2020-09-25T08:23:07.608" v="16" actId="14100"/>
          <ac:picMkLst>
            <pc:docMk/>
            <pc:sldMk cId="1754695017" sldId="263"/>
            <ac:picMk id="3" creationId="{2E49336B-C3CF-4B8B-A039-45C25A30B080}"/>
          </ac:picMkLst>
        </pc:picChg>
        <pc:picChg chg="mod">
          <ac:chgData name="Drunen, C.G. van (18062814)" userId="S::18062814@student.hhs.nl::c801313d-4525-449f-b42e-410e3a24b989" providerId="AD" clId="Web-{E8A00F0E-F172-4F20-86A0-A4493576C05E}" dt="2020-09-25T08:22:35.388" v="15" actId="14100"/>
          <ac:picMkLst>
            <pc:docMk/>
            <pc:sldMk cId="1754695017" sldId="263"/>
            <ac:picMk id="12" creationId="{162707FA-5FF5-4BC0-A559-DC6428242356}"/>
          </ac:picMkLst>
        </pc:picChg>
      </pc:sldChg>
    </pc:docChg>
  </pc:docChgLst>
  <pc:docChgLst>
    <pc:chgData name="Drunen, C.G. van (18062814)" userId="S::18062814@student.hhs.nl::c801313d-4525-449f-b42e-410e3a24b989" providerId="AD" clId="Web-{F022813A-4867-4B4F-A655-367A09FF8A6E}"/>
    <pc:docChg chg="modSld">
      <pc:chgData name="Drunen, C.G. van (18062814)" userId="S::18062814@student.hhs.nl::c801313d-4525-449f-b42e-410e3a24b989" providerId="AD" clId="Web-{F022813A-4867-4B4F-A655-367A09FF8A6E}" dt="2020-09-25T08:10:04.056" v="15" actId="20577"/>
      <pc:docMkLst>
        <pc:docMk/>
      </pc:docMkLst>
      <pc:sldChg chg="modSp">
        <pc:chgData name="Drunen, C.G. van (18062814)" userId="S::18062814@student.hhs.nl::c801313d-4525-449f-b42e-410e3a24b989" providerId="AD" clId="Web-{F022813A-4867-4B4F-A655-367A09FF8A6E}" dt="2020-09-25T08:07:01.288" v="0" actId="14100"/>
        <pc:sldMkLst>
          <pc:docMk/>
          <pc:sldMk cId="3351439039" sldId="256"/>
        </pc:sldMkLst>
        <pc:spChg chg="mod">
          <ac:chgData name="Drunen, C.G. van (18062814)" userId="S::18062814@student.hhs.nl::c801313d-4525-449f-b42e-410e3a24b989" providerId="AD" clId="Web-{F022813A-4867-4B4F-A655-367A09FF8A6E}" dt="2020-09-25T08:07:01.288" v="0" actId="14100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Drunen, C.G. van (18062814)" userId="S::18062814@student.hhs.nl::c801313d-4525-449f-b42e-410e3a24b989" providerId="AD" clId="Web-{F022813A-4867-4B4F-A655-367A09FF8A6E}" dt="2020-09-25T08:07:49.085" v="3" actId="20577"/>
        <pc:sldMkLst>
          <pc:docMk/>
          <pc:sldMk cId="4252448504" sldId="257"/>
        </pc:sldMkLst>
        <pc:graphicFrameChg chg="modGraphic">
          <ac:chgData name="Drunen, C.G. van (18062814)" userId="S::18062814@student.hhs.nl::c801313d-4525-449f-b42e-410e3a24b989" providerId="AD" clId="Web-{F022813A-4867-4B4F-A655-367A09FF8A6E}" dt="2020-09-25T08:07:49.085" v="3" actId="20577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modSp">
        <pc:chgData name="Drunen, C.G. van (18062814)" userId="S::18062814@student.hhs.nl::c801313d-4525-449f-b42e-410e3a24b989" providerId="AD" clId="Web-{F022813A-4867-4B4F-A655-367A09FF8A6E}" dt="2020-09-25T08:10:04.056" v="14" actId="20577"/>
        <pc:sldMkLst>
          <pc:docMk/>
          <pc:sldMk cId="899364869" sldId="258"/>
        </pc:sldMkLst>
        <pc:spChg chg="mod">
          <ac:chgData name="Drunen, C.G. van (18062814)" userId="S::18062814@student.hhs.nl::c801313d-4525-449f-b42e-410e3a24b989" providerId="AD" clId="Web-{F022813A-4867-4B4F-A655-367A09FF8A6E}" dt="2020-09-25T08:10:04.056" v="14" actId="20577"/>
          <ac:spMkLst>
            <pc:docMk/>
            <pc:sldMk cId="899364869" sldId="258"/>
            <ac:spMk id="5" creationId="{A895C146-C632-4F86-BB47-C0194E8E9B79}"/>
          </ac:spMkLst>
        </pc:spChg>
      </pc:sldChg>
    </pc:docChg>
  </pc:docChgLst>
  <pc:docChgLst>
    <pc:chgData name="Schaik, N. van (18150845)" userId="S::18150845@student.hhs.nl::b15d19a1-b795-42e2-9370-8f2245a6075f" providerId="AD" clId="Web-{0D779214-022A-4E21-CA10-D5D7592C6F70}"/>
    <pc:docChg chg="modSld addMainMaster delMainMaster">
      <pc:chgData name="Schaik, N. van (18150845)" userId="S::18150845@student.hhs.nl::b15d19a1-b795-42e2-9370-8f2245a6075f" providerId="AD" clId="Web-{0D779214-022A-4E21-CA10-D5D7592C6F70}" dt="2020-09-13T11:15:03.238" v="31" actId="20577"/>
      <pc:docMkLst>
        <pc:docMk/>
      </pc:docMkLst>
      <pc:sldChg chg="addSp modSp mod setBg modClrScheme chgLayout">
        <pc:chgData name="Schaik, N. van (18150845)" userId="S::18150845@student.hhs.nl::b15d19a1-b795-42e2-9370-8f2245a6075f" providerId="AD" clId="Web-{0D779214-022A-4E21-CA10-D5D7592C6F70}" dt="2020-09-13T11:15:03.238" v="30" actId="20577"/>
        <pc:sldMkLst>
          <pc:docMk/>
          <pc:sldMk cId="3351439039" sldId="256"/>
        </pc:sldMkLst>
        <pc:spChg chg="mod ord">
          <ac:chgData name="Schaik, N. van (18150845)" userId="S::18150845@student.hhs.nl::b15d19a1-b795-42e2-9370-8f2245a6075f" providerId="AD" clId="Web-{0D779214-022A-4E21-CA10-D5D7592C6F70}" dt="2020-09-13T11:14:34.613" v="9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Schaik, N. van (18150845)" userId="S::18150845@student.hhs.nl::b15d19a1-b795-42e2-9370-8f2245a6075f" providerId="AD" clId="Web-{0D779214-022A-4E21-CA10-D5D7592C6F70}" dt="2020-09-13T11:15:03.238" v="30" actId="20577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Schaik, N. van (18150845)" userId="S::18150845@student.hhs.nl::b15d19a1-b795-42e2-9370-8f2245a6075f" providerId="AD" clId="Web-{0D779214-022A-4E21-CA10-D5D7592C6F70}" dt="2020-09-13T11:13:56.534" v="0"/>
          <ac:spMkLst>
            <pc:docMk/>
            <pc:sldMk cId="3351439039" sldId="256"/>
            <ac:spMk id="9" creationId="{AA61CCAC-6875-474C-8E9E-F57ABF078C2B}"/>
          </ac:spMkLst>
        </pc:spChg>
        <pc:spChg chg="add">
          <ac:chgData name="Schaik, N. van (18150845)" userId="S::18150845@student.hhs.nl::b15d19a1-b795-42e2-9370-8f2245a6075f" providerId="AD" clId="Web-{0D779214-022A-4E21-CA10-D5D7592C6F70}" dt="2020-09-13T11:13:56.534" v="0"/>
          <ac:spMkLst>
            <pc:docMk/>
            <pc:sldMk cId="3351439039" sldId="256"/>
            <ac:spMk id="11" creationId="{5683D043-25BB-4AC9-8130-641179672614}"/>
          </ac:spMkLst>
        </pc:spChg>
        <pc:picChg chg="add">
          <ac:chgData name="Schaik, N. van (18150845)" userId="S::18150845@student.hhs.nl::b15d19a1-b795-42e2-9370-8f2245a6075f" providerId="AD" clId="Web-{0D779214-022A-4E21-CA10-D5D7592C6F70}" dt="2020-09-13T11:13:56.534" v="0"/>
          <ac:picMkLst>
            <pc:docMk/>
            <pc:sldMk cId="3351439039" sldId="256"/>
            <ac:picMk id="4" creationId="{8046C0AD-5DDB-4E24-AB96-BC2563775CF1}"/>
          </ac:picMkLst>
        </pc:picChg>
      </pc:sldChg>
      <pc:sldMasterChg chg="del delSldLayout">
        <pc:chgData name="Schaik, N. van (18150845)" userId="S::18150845@student.hhs.nl::b15d19a1-b795-42e2-9370-8f2245a6075f" providerId="AD" clId="Web-{0D779214-022A-4E21-CA10-D5D7592C6F70}" dt="2020-09-13T11:13:56.534" v="0"/>
        <pc:sldMasterMkLst>
          <pc:docMk/>
          <pc:sldMasterMk cId="1710546820" sldId="2147483648"/>
        </pc:sldMasterMkLst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4249299040" sldId="2147483649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885912252" sldId="2147483650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1843495715" sldId="2147483651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957811407" sldId="2147483652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4148315968" sldId="2147483653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1937782621" sldId="2147483654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349604172" sldId="2147483655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2568389287" sldId="2147483656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84292403" sldId="2147483657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515967256" sldId="2147483658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replId addSldLayout">
        <pc:chgData name="Schaik, N. van (18150845)" userId="S::18150845@student.hhs.nl::b15d19a1-b795-42e2-9370-8f2245a6075f" providerId="AD" clId="Web-{0D779214-022A-4E21-CA10-D5D7592C6F70}" dt="2020-09-13T11:13:56.534" v="0"/>
        <pc:sldMasterMkLst>
          <pc:docMk/>
          <pc:sldMasterMk cId="421536416" sldId="2147483660"/>
        </pc:sldMasterMkLst>
        <pc:sldLayoutChg chg="ad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80979471" sldId="2147483661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749927638" sldId="2147483662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799000586" sldId="2147483663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99614377" sldId="2147483664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594733939" sldId="2147483665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3382094830" sldId="2147483666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317099601" sldId="2147483667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3228820170" sldId="2147483668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820691082" sldId="2147483669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36976931" sldId="2147483670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589510785" sldId="2147483671"/>
          </pc:sldLayoutMkLst>
        </pc:sldLayoutChg>
      </pc:sldMasterChg>
    </pc:docChg>
  </pc:docChgLst>
  <pc:docChgLst>
    <pc:chgData name="Bhwash, J.Y. el (16095065)" userId="S::16095065@student.hhs.nl::920d9931-c2a1-49e3-8e80-6f18979016ec" providerId="AD" clId="Web-{DD34A05E-1DF9-4A10-FF1D-EE107C2B2ED4}"/>
    <pc:docChg chg="modSld">
      <pc:chgData name="Bhwash, J.Y. el (16095065)" userId="S::16095065@student.hhs.nl::920d9931-c2a1-49e3-8e80-6f18979016ec" providerId="AD" clId="Web-{DD34A05E-1DF9-4A10-FF1D-EE107C2B2ED4}" dt="2020-09-13T12:20:40.305" v="72" actId="14100"/>
      <pc:docMkLst>
        <pc:docMk/>
      </pc:docMkLst>
      <pc:sldChg chg="modSp">
        <pc:chgData name="Bhwash, J.Y. el (16095065)" userId="S::16095065@student.hhs.nl::920d9931-c2a1-49e3-8e80-6f18979016ec" providerId="AD" clId="Web-{DD34A05E-1DF9-4A10-FF1D-EE107C2B2ED4}" dt="2020-09-13T12:15:56.331" v="6" actId="20577"/>
        <pc:sldMkLst>
          <pc:docMk/>
          <pc:sldMk cId="3351439039" sldId="256"/>
        </pc:sldMkLst>
        <pc:spChg chg="mod">
          <ac:chgData name="Bhwash, J.Y. el (16095065)" userId="S::16095065@student.hhs.nl::920d9931-c2a1-49e3-8e80-6f18979016ec" providerId="AD" clId="Web-{DD34A05E-1DF9-4A10-FF1D-EE107C2B2ED4}" dt="2020-09-13T12:15:56.331" v="6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addSp delSp modSp mod setBg">
        <pc:chgData name="Bhwash, J.Y. el (16095065)" userId="S::16095065@student.hhs.nl::920d9931-c2a1-49e3-8e80-6f18979016ec" providerId="AD" clId="Web-{DD34A05E-1DF9-4A10-FF1D-EE107C2B2ED4}" dt="2020-09-13T12:20:40.305" v="72" actId="14100"/>
        <pc:sldMkLst>
          <pc:docMk/>
          <pc:sldMk cId="4252448504" sldId="257"/>
        </pc:sldMkLst>
        <pc:spChg chg="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2" creationId="{347A6E34-DD6C-4177-9973-5F74CCDFE104}"/>
          </ac:spMkLst>
        </pc:spChg>
        <pc:spChg chg="del 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3" creationId="{438061EE-B492-4D7A-9B6D-E13A5A10CE44}"/>
          </ac:spMkLst>
        </pc:spChg>
        <pc:spChg chg="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4" creationId="{5C392E78-C0AB-4814-9C3A-C5BEB652436F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0" creationId="{7517A47C-B2E5-4B79-8061-D74B1311AF6E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2" creationId="{C505E780-2083-4CB5-A42A-5E0E2908ECC3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4" creationId="{D2C0AE1C-0118-41AE-8A10-7CDCBF10E96F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6" creationId="{463EEC44-1BA3-44ED-81FC-A644B04B2A44}"/>
          </ac:spMkLst>
        </pc:spChg>
        <pc:spChg chg="add del mod">
          <ac:chgData name="Bhwash, J.Y. el (16095065)" userId="S::16095065@student.hhs.nl::920d9931-c2a1-49e3-8e80-6f18979016ec" providerId="AD" clId="Web-{DD34A05E-1DF9-4A10-FF1D-EE107C2B2ED4}" dt="2020-09-13T12:18:15.537" v="69"/>
          <ac:spMkLst>
            <pc:docMk/>
            <pc:sldMk cId="4252448504" sldId="257"/>
            <ac:spMk id="37" creationId="{5A3A1471-5CC8-4E87-9B24-0CDF55BB059F}"/>
          </ac:spMkLst>
        </pc:spChg>
        <pc:graphicFrameChg chg="add del">
          <ac:chgData name="Bhwash, J.Y. el (16095065)" userId="S::16095065@student.hhs.nl::920d9931-c2a1-49e3-8e80-6f18979016ec" providerId="AD" clId="Web-{DD34A05E-1DF9-4A10-FF1D-EE107C2B2ED4}" dt="2020-09-13T12:18:15.537" v="69"/>
          <ac:graphicFrameMkLst>
            <pc:docMk/>
            <pc:sldMk cId="4252448504" sldId="257"/>
            <ac:graphicFrameMk id="6" creationId="{A3F4F9F7-3B1A-432D-B937-55E22AB80EA6}"/>
          </ac:graphicFrameMkLst>
        </pc:graphicFrameChg>
        <pc:picChg chg="add mod">
          <ac:chgData name="Bhwash, J.Y. el (16095065)" userId="S::16095065@student.hhs.nl::920d9931-c2a1-49e3-8e80-6f18979016ec" providerId="AD" clId="Web-{DD34A05E-1DF9-4A10-FF1D-EE107C2B2ED4}" dt="2020-09-13T12:20:40.305" v="72" actId="14100"/>
          <ac:picMkLst>
            <pc:docMk/>
            <pc:sldMk cId="4252448504" sldId="257"/>
            <ac:picMk id="181" creationId="{FE1F8718-1627-4148-82A8-DEAE032C548D}"/>
          </ac:picMkLst>
        </pc:picChg>
      </pc:sldChg>
    </pc:docChg>
  </pc:docChgLst>
  <pc:docChgLst>
    <pc:chgData name="Bhwash, J.Y. el (16095065)" userId="S::16095065@student.hhs.nl::920d9931-c2a1-49e3-8e80-6f18979016ec" providerId="AD" clId="Web-{64F1AD14-7E30-4444-A74D-E602AD5E3B85}"/>
    <pc:docChg chg="modSld">
      <pc:chgData name="Bhwash, J.Y. el (16095065)" userId="S::16095065@student.hhs.nl::920d9931-c2a1-49e3-8e80-6f18979016ec" providerId="AD" clId="Web-{64F1AD14-7E30-4444-A74D-E602AD5E3B85}" dt="2020-09-23T12:11:16.547" v="1"/>
      <pc:docMkLst>
        <pc:docMk/>
      </pc:docMkLst>
      <pc:sldChg chg="addSp delSp addAnim delAnim">
        <pc:chgData name="Bhwash, J.Y. el (16095065)" userId="S::16095065@student.hhs.nl::920d9931-c2a1-49e3-8e80-6f18979016ec" providerId="AD" clId="Web-{64F1AD14-7E30-4444-A74D-E602AD5E3B85}" dt="2020-09-23T12:11:16.547" v="1"/>
        <pc:sldMkLst>
          <pc:docMk/>
          <pc:sldMk cId="3351439039" sldId="256"/>
        </pc:sldMkLst>
        <pc:picChg chg="add del">
          <ac:chgData name="Bhwash, J.Y. el (16095065)" userId="S::16095065@student.hhs.nl::920d9931-c2a1-49e3-8e80-6f18979016ec" providerId="AD" clId="Web-{64F1AD14-7E30-4444-A74D-E602AD5E3B85}" dt="2020-09-23T12:11:16.547" v="1"/>
          <ac:picMkLst>
            <pc:docMk/>
            <pc:sldMk cId="3351439039" sldId="256"/>
            <ac:picMk id="4" creationId="{8046C0AD-5DDB-4E24-AB96-BC2563775CF1}"/>
          </ac:picMkLst>
        </pc:picChg>
      </pc:sldChg>
    </pc:docChg>
  </pc:docChgLst>
  <pc:docChgLst>
    <pc:chgData name="Jefry Bhwash" userId="920d9931-c2a1-49e3-8e80-6f18979016ec" providerId="ADAL" clId="{0619437F-D814-458A-BC8B-5B9A7BE2AB9A}"/>
    <pc:docChg chg="undo custSel mod addSld delSld modSld">
      <pc:chgData name="Jefry Bhwash" userId="920d9931-c2a1-49e3-8e80-6f18979016ec" providerId="ADAL" clId="{0619437F-D814-458A-BC8B-5B9A7BE2AB9A}" dt="2020-09-23T13:14:29.834" v="692" actId="13822"/>
      <pc:docMkLst>
        <pc:docMk/>
      </pc:docMkLst>
      <pc:sldChg chg="addSp delSp modSp delDesignElem">
        <pc:chgData name="Jefry Bhwash" userId="920d9931-c2a1-49e3-8e80-6f18979016ec" providerId="ADAL" clId="{0619437F-D814-458A-BC8B-5B9A7BE2AB9A}" dt="2020-09-23T13:08:43.597" v="655" actId="20577"/>
        <pc:sldMkLst>
          <pc:docMk/>
          <pc:sldMk cId="3351439039" sldId="256"/>
        </pc:sldMkLst>
        <pc:spChg chg="mod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Jefry Bhwash" userId="920d9931-c2a1-49e3-8e80-6f18979016ec" providerId="ADAL" clId="{0619437F-D814-458A-BC8B-5B9A7BE2AB9A}" dt="2020-09-23T13:08:43.597" v="655" actId="20577"/>
          <ac:spMkLst>
            <pc:docMk/>
            <pc:sldMk cId="3351439039" sldId="256"/>
            <ac:spMk id="3" creationId="{00000000-0000-0000-0000-000000000000}"/>
          </ac:spMkLst>
        </pc:spChg>
        <pc:spChg chg="mod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5" creationId="{EF3BC0E1-98D0-460B-9E93-6D31264B1F40}"/>
          </ac:spMkLst>
        </pc:spChg>
        <pc:spChg chg="mod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6" creationId="{34C2C5C5-7A97-4D4C-885C-E07F3701D9C2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351439039" sldId="256"/>
            <ac:spMk id="9" creationId="{AA61CCAC-6875-474C-8E9E-F57ABF078C2B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351439039" sldId="256"/>
            <ac:spMk id="11" creationId="{5683D043-25BB-4AC9-8130-641179672614}"/>
          </ac:spMkLst>
        </pc:spChg>
        <pc:spChg chg="add del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16" creationId="{68AF5748-FED8-45BA-8631-26D1D10F3246}"/>
          </ac:spMkLst>
        </pc:spChg>
        <pc:spChg chg="add del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18" creationId="{AF2F604E-43BE-4DC3-B983-E071523364F8}"/>
          </ac:spMkLst>
        </pc:spChg>
        <pc:spChg chg="add del">
          <ac:chgData name="Jefry Bhwash" userId="920d9931-c2a1-49e3-8e80-6f18979016ec" providerId="ADAL" clId="{0619437F-D814-458A-BC8B-5B9A7BE2AB9A}" dt="2020-09-23T12:14:55.570" v="12" actId="26606"/>
          <ac:spMkLst>
            <pc:docMk/>
            <pc:sldMk cId="3351439039" sldId="256"/>
            <ac:spMk id="20" creationId="{08C9B587-E65E-4B52-B37C-ABEBB6E87928}"/>
          </ac:spMkLst>
        </pc:spChg>
        <pc:picChg chg="mod ord">
          <ac:chgData name="Jefry Bhwash" userId="920d9931-c2a1-49e3-8e80-6f18979016ec" providerId="ADAL" clId="{0619437F-D814-458A-BC8B-5B9A7BE2AB9A}" dt="2020-09-23T12:14:55.570" v="12" actId="26606"/>
          <ac:picMkLst>
            <pc:docMk/>
            <pc:sldMk cId="3351439039" sldId="256"/>
            <ac:picMk id="4" creationId="{8046C0AD-5DDB-4E24-AB96-BC2563775CF1}"/>
          </ac:picMkLst>
        </pc:picChg>
        <pc:picChg chg="add mod ord">
          <ac:chgData name="Jefry Bhwash" userId="920d9931-c2a1-49e3-8e80-6f18979016ec" providerId="ADAL" clId="{0619437F-D814-458A-BC8B-5B9A7BE2AB9A}" dt="2020-09-23T13:00:26.934" v="570"/>
          <ac:picMkLst>
            <pc:docMk/>
            <pc:sldMk cId="3351439039" sldId="256"/>
            <ac:picMk id="7" creationId="{099B0AC1-CBDD-4A11-B063-FB0C0E617BE4}"/>
          </ac:picMkLst>
        </pc:picChg>
      </pc:sldChg>
      <pc:sldChg chg="addSp delSp modSp delDesignElem">
        <pc:chgData name="Jefry Bhwash" userId="920d9931-c2a1-49e3-8e80-6f18979016ec" providerId="ADAL" clId="{0619437F-D814-458A-BC8B-5B9A7BE2AB9A}" dt="2020-09-23T13:01:34.011" v="581"/>
        <pc:sldMkLst>
          <pc:docMk/>
          <pc:sldMk cId="4252448504" sldId="257"/>
        </pc:sldMkLst>
        <pc:spChg chg="mod">
          <ac:chgData name="Jefry Bhwash" userId="920d9931-c2a1-49e3-8e80-6f18979016ec" providerId="ADAL" clId="{0619437F-D814-458A-BC8B-5B9A7BE2AB9A}" dt="2020-09-23T12:15:02.791" v="14" actId="26606"/>
          <ac:spMkLst>
            <pc:docMk/>
            <pc:sldMk cId="4252448504" sldId="257"/>
            <ac:spMk id="2" creationId="{347A6E34-DD6C-4177-9973-5F74CCDFE104}"/>
          </ac:spMkLst>
        </pc:spChg>
        <pc:spChg chg="mod">
          <ac:chgData name="Jefry Bhwash" userId="920d9931-c2a1-49e3-8e80-6f18979016ec" providerId="ADAL" clId="{0619437F-D814-458A-BC8B-5B9A7BE2AB9A}" dt="2020-09-23T12:15:02.791" v="14" actId="26606"/>
          <ac:spMkLst>
            <pc:docMk/>
            <pc:sldMk cId="4252448504" sldId="257"/>
            <ac:spMk id="4" creationId="{5C392E78-C0AB-4814-9C3A-C5BEB652436F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4252448504" sldId="257"/>
            <ac:spMk id="10" creationId="{7517A47C-B2E5-4B79-8061-D74B1311AF6E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4252448504" sldId="257"/>
            <ac:spMk id="12" creationId="{C505E780-2083-4CB5-A42A-5E0E2908ECC3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4252448504" sldId="257"/>
            <ac:spMk id="14" creationId="{D2C0AE1C-0118-41AE-8A10-7CDCBF10E96F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4252448504" sldId="257"/>
            <ac:spMk id="16" creationId="{463EEC44-1BA3-44ED-81FC-A644B04B2A44}"/>
          </ac:spMkLst>
        </pc:spChg>
        <pc:spChg chg="add del">
          <ac:chgData name="Jefry Bhwash" userId="920d9931-c2a1-49e3-8e80-6f18979016ec" providerId="ADAL" clId="{0619437F-D814-458A-BC8B-5B9A7BE2AB9A}" dt="2020-09-23T12:15:02.791" v="14" actId="26606"/>
          <ac:spMkLst>
            <pc:docMk/>
            <pc:sldMk cId="4252448504" sldId="257"/>
            <ac:spMk id="21" creationId="{AFF8D2E5-2C4E-47B1-930B-6C82B7C31331}"/>
          </ac:spMkLst>
        </pc:spChg>
        <pc:spChg chg="add del">
          <ac:chgData name="Jefry Bhwash" userId="920d9931-c2a1-49e3-8e80-6f18979016ec" providerId="ADAL" clId="{0619437F-D814-458A-BC8B-5B9A7BE2AB9A}" dt="2020-09-23T12:15:02.791" v="14" actId="26606"/>
          <ac:spMkLst>
            <pc:docMk/>
            <pc:sldMk cId="4252448504" sldId="257"/>
            <ac:spMk id="23" creationId="{801E4ADA-0EA9-4930-846E-3C11E8BED6DD}"/>
          </ac:spMkLst>
        </pc:spChg>
        <pc:spChg chg="add del">
          <ac:chgData name="Jefry Bhwash" userId="920d9931-c2a1-49e3-8e80-6f18979016ec" providerId="ADAL" clId="{0619437F-D814-458A-BC8B-5B9A7BE2AB9A}" dt="2020-09-23T12:15:02.791" v="14" actId="26606"/>
          <ac:spMkLst>
            <pc:docMk/>
            <pc:sldMk cId="4252448504" sldId="257"/>
            <ac:spMk id="25" creationId="{FB92FFCE-0C90-454E-AA25-D4EE9A6C39C5}"/>
          </ac:spMkLst>
        </pc:spChg>
        <pc:graphicFrameChg chg="mod modGraphic">
          <ac:chgData name="Jefry Bhwash" userId="920d9931-c2a1-49e3-8e80-6f18979016ec" providerId="ADAL" clId="{0619437F-D814-458A-BC8B-5B9A7BE2AB9A}" dt="2020-09-23T12:37:01.009" v="170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 delDesignElem">
        <pc:chgData name="Jefry Bhwash" userId="920d9931-c2a1-49e3-8e80-6f18979016ec" providerId="ADAL" clId="{0619437F-D814-458A-BC8B-5B9A7BE2AB9A}" dt="2020-09-23T13:01:34.011" v="581"/>
        <pc:sldMkLst>
          <pc:docMk/>
          <pc:sldMk cId="899364869" sldId="258"/>
        </pc:sldMkLst>
        <pc:spChg chg="mod">
          <ac:chgData name="Jefry Bhwash" userId="920d9931-c2a1-49e3-8e80-6f18979016ec" providerId="ADAL" clId="{0619437F-D814-458A-BC8B-5B9A7BE2AB9A}" dt="2020-09-23T12:32:31.405" v="164" actId="20577"/>
          <ac:spMkLst>
            <pc:docMk/>
            <pc:sldMk cId="899364869" sldId="258"/>
            <ac:spMk id="2" creationId="{390F5310-E370-4D3B-838B-1483A41FAC4B}"/>
          </ac:spMkLst>
        </pc:spChg>
        <pc:spChg chg="add mod">
          <ac:chgData name="Jefry Bhwash" userId="920d9931-c2a1-49e3-8e80-6f18979016ec" providerId="ADAL" clId="{0619437F-D814-458A-BC8B-5B9A7BE2AB9A}" dt="2020-09-23T12:56:43.113" v="484" actId="20577"/>
          <ac:spMkLst>
            <pc:docMk/>
            <pc:sldMk cId="899364869" sldId="258"/>
            <ac:spMk id="5" creationId="{A895C146-C632-4F86-BB47-C0194E8E9B79}"/>
          </ac:spMkLst>
        </pc:spChg>
        <pc:spChg chg="mod">
          <ac:chgData name="Jefry Bhwash" userId="920d9931-c2a1-49e3-8e80-6f18979016ec" providerId="ADAL" clId="{0619437F-D814-458A-BC8B-5B9A7BE2AB9A}" dt="2020-09-23T12:32:40.112" v="165" actId="20577"/>
          <ac:spMkLst>
            <pc:docMk/>
            <pc:sldMk cId="899364869" sldId="258"/>
            <ac:spMk id="7" creationId="{6864DE29-65F6-47A1-BDA4-681377B884D4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99364869" sldId="258"/>
            <ac:spMk id="30" creationId="{90D01200-0224-43C5-AB38-FB4D16B73FB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99364869" sldId="258"/>
            <ac:spMk id="32" creationId="{728A44A4-A002-4A88-9FC9-1D0566C97A4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99364869" sldId="258"/>
            <ac:spMk id="34" creationId="{3E7D5C7B-DD16-401B-85CE-4AAA2A4F5136}"/>
          </ac:spMkLst>
        </pc:spChg>
        <pc:picChg chg="add del">
          <ac:chgData name="Jefry Bhwash" userId="920d9931-c2a1-49e3-8e80-6f18979016ec" providerId="ADAL" clId="{0619437F-D814-458A-BC8B-5B9A7BE2AB9A}" dt="2020-09-23T12:41:04.591" v="204"/>
          <ac:picMkLst>
            <pc:docMk/>
            <pc:sldMk cId="899364869" sldId="258"/>
            <ac:picMk id="3" creationId="{FA922465-BB20-46BD-82C6-F18CD39767B8}"/>
          </ac:picMkLst>
        </pc:picChg>
        <pc:picChg chg="add del mod">
          <ac:chgData name="Jefry Bhwash" userId="920d9931-c2a1-49e3-8e80-6f18979016ec" providerId="ADAL" clId="{0619437F-D814-458A-BC8B-5B9A7BE2AB9A}" dt="2020-09-23T12:48:57.438" v="235"/>
          <ac:picMkLst>
            <pc:docMk/>
            <pc:sldMk cId="899364869" sldId="258"/>
            <ac:picMk id="8" creationId="{2D205A55-F055-4ED4-BEE6-C2BB53C2F3EF}"/>
          </ac:picMkLst>
        </pc:picChg>
      </pc:sldChg>
      <pc:sldChg chg="delSp delDesignElem">
        <pc:chgData name="Jefry Bhwash" userId="920d9931-c2a1-49e3-8e80-6f18979016ec" providerId="ADAL" clId="{0619437F-D814-458A-BC8B-5B9A7BE2AB9A}" dt="2020-09-23T13:01:34.011" v="581"/>
        <pc:sldMkLst>
          <pc:docMk/>
          <pc:sldMk cId="3688674863" sldId="259"/>
        </pc:sldMkLst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3688674863" sldId="259"/>
            <ac:spMk id="10" creationId="{8D06CE56-3881-4ADA-8CEF-D18B02C242A3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3688674863" sldId="259"/>
            <ac:spMk id="12" creationId="{79F3C543-62EC-4433-9C93-A2CD8764E9B4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3688674863" sldId="259"/>
            <ac:spMk id="14" creationId="{1ACA2EA0-FFD3-42EC-9406-B595015ED96E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3688674863" sldId="259"/>
            <ac:spMk id="16" creationId="{D5288BCE-665C-472A-8C43-664BCFA31E43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3688674863" sldId="259"/>
            <ac:spMk id="18" creationId="{46C57131-53A7-4C1A-BEA8-25F06A06AD29}"/>
          </ac:spMkLst>
        </pc:spChg>
      </pc:sldChg>
      <pc:sldChg chg="delSp modSp modTransition delDesignElem">
        <pc:chgData name="Jefry Bhwash" userId="920d9931-c2a1-49e3-8e80-6f18979016ec" providerId="ADAL" clId="{0619437F-D814-458A-BC8B-5B9A7BE2AB9A}" dt="2020-09-23T13:06:55.940" v="599"/>
        <pc:sldMkLst>
          <pc:docMk/>
          <pc:sldMk cId="84619070" sldId="260"/>
        </pc:sldMkLst>
        <pc:spChg chg="mod">
          <ac:chgData name="Jefry Bhwash" userId="920d9931-c2a1-49e3-8e80-6f18979016ec" providerId="ADAL" clId="{0619437F-D814-458A-BC8B-5B9A7BE2AB9A}" dt="2020-09-23T12:24:05.478" v="127" actId="14100"/>
          <ac:spMkLst>
            <pc:docMk/>
            <pc:sldMk cId="84619070" sldId="260"/>
            <ac:spMk id="2" creationId="{870BD119-7008-498D-AB58-F09D267D0FE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32" creationId="{8D06CE56-3881-4ADA-8CEF-D18B02C242A3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34" creationId="{79F3C543-62EC-4433-9C93-A2CD8764E9B4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36" creationId="{5DCB5928-DC7D-4612-9922-441966E1562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38" creationId="{682C1161-1736-45EC-99B7-33F3CAE9D51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40" creationId="{84D4DDB8-B68F-45B0-9F62-C4279996F672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42" creationId="{AF2F604E-43BE-4DC3-B983-E071523364F8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84619070" sldId="260"/>
            <ac:spMk id="44" creationId="{08C9B587-E65E-4B52-B37C-ABEBB6E87928}"/>
          </ac:spMkLst>
        </pc:spChg>
        <pc:picChg chg="mod">
          <ac:chgData name="Jefry Bhwash" userId="920d9931-c2a1-49e3-8e80-6f18979016ec" providerId="ADAL" clId="{0619437F-D814-458A-BC8B-5B9A7BE2AB9A}" dt="2020-09-23T13:05:59.163" v="593" actId="962"/>
          <ac:picMkLst>
            <pc:docMk/>
            <pc:sldMk cId="84619070" sldId="260"/>
            <ac:picMk id="20" creationId="{DEFADB01-765D-412B-B365-B2937EA33BFE}"/>
          </ac:picMkLst>
        </pc:picChg>
      </pc:sldChg>
      <pc:sldChg chg="addSp delSp modSp add del modTransition delDesignElem">
        <pc:chgData name="Jefry Bhwash" userId="920d9931-c2a1-49e3-8e80-6f18979016ec" providerId="ADAL" clId="{0619437F-D814-458A-BC8B-5B9A7BE2AB9A}" dt="2020-09-23T13:14:29.834" v="692" actId="13822"/>
        <pc:sldMkLst>
          <pc:docMk/>
          <pc:sldMk cId="1911657819" sldId="261"/>
        </pc:sldMkLst>
        <pc:spChg chg="mod">
          <ac:chgData name="Jefry Bhwash" userId="920d9931-c2a1-49e3-8e80-6f18979016ec" providerId="ADAL" clId="{0619437F-D814-458A-BC8B-5B9A7BE2AB9A}" dt="2020-09-23T13:10:03.438" v="668" actId="20577"/>
          <ac:spMkLst>
            <pc:docMk/>
            <pc:sldMk cId="1911657819" sldId="261"/>
            <ac:spMk id="2" creationId="{04FF4E02-45FA-43FA-9C3F-1C84BC82126C}"/>
          </ac:spMkLst>
        </pc:spChg>
        <pc:spChg chg="mod or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3" creationId="{4F562D45-AD46-4C4C-B25E-0260127E8D80}"/>
          </ac:spMkLst>
        </pc:spChg>
        <pc:spChg chg="add mod">
          <ac:chgData name="Jefry Bhwash" userId="920d9931-c2a1-49e3-8e80-6f18979016ec" providerId="ADAL" clId="{0619437F-D814-458A-BC8B-5B9A7BE2AB9A}" dt="2020-09-23T13:10:24.009" v="677" actId="1076"/>
          <ac:spMkLst>
            <pc:docMk/>
            <pc:sldMk cId="1911657819" sldId="261"/>
            <ac:spMk id="6" creationId="{12094184-46CB-427C-8740-4ECE0B0EAF5D}"/>
          </ac:spMkLst>
        </pc:spChg>
        <pc:spChg chg="ad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7" creationId="{8D06CE56-3881-4ADA-8CEF-D18B02C242A3}"/>
          </ac:spMkLst>
        </pc:spChg>
        <pc:spChg chg="ad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8" creationId="{79F3C543-62EC-4433-9C93-A2CD8764E9B4}"/>
          </ac:spMkLst>
        </pc:spChg>
        <pc:spChg chg="ad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9" creationId="{96646FC9-C66D-4EC7-8310-0DD4ACC49C6C}"/>
          </ac:spMkLst>
        </pc:spChg>
        <pc:spChg chg="add del mod">
          <ac:chgData name="Jefry Bhwash" userId="920d9931-c2a1-49e3-8e80-6f18979016ec" providerId="ADAL" clId="{0619437F-D814-458A-BC8B-5B9A7BE2AB9A}" dt="2020-09-23T13:11:22.419" v="687" actId="478"/>
          <ac:spMkLst>
            <pc:docMk/>
            <pc:sldMk cId="1911657819" sldId="261"/>
            <ac:spMk id="10" creationId="{3A58A754-8383-4314-A239-56392187AC0C}"/>
          </ac:spMkLst>
        </pc:spChg>
        <pc:spChg chg="ad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11" creationId="{A3473CF9-37EB-43E7-89EF-D2D1C53D1DAC}"/>
          </ac:spMkLst>
        </pc:spChg>
        <pc:spChg chg="add">
          <ac:chgData name="Jefry Bhwash" userId="920d9931-c2a1-49e3-8e80-6f18979016ec" providerId="ADAL" clId="{0619437F-D814-458A-BC8B-5B9A7BE2AB9A}" dt="2020-09-23T13:04:53.953" v="584" actId="26606"/>
          <ac:spMkLst>
            <pc:docMk/>
            <pc:sldMk cId="1911657819" sldId="261"/>
            <ac:spMk id="13" creationId="{586B4EF9-43BA-4655-A6FF-1D8E21574C95}"/>
          </ac:spMkLst>
        </pc:spChg>
        <pc:spChg chg="add mod">
          <ac:chgData name="Jefry Bhwash" userId="920d9931-c2a1-49e3-8e80-6f18979016ec" providerId="ADAL" clId="{0619437F-D814-458A-BC8B-5B9A7BE2AB9A}" dt="2020-09-23T13:10:51.902" v="681" actId="1076"/>
          <ac:spMkLst>
            <pc:docMk/>
            <pc:sldMk cId="1911657819" sldId="261"/>
            <ac:spMk id="22" creationId="{F96E7FA5-E1D4-452E-80D9-96CB161BA655}"/>
          </ac:spMkLst>
        </pc:spChg>
        <pc:spChg chg="del">
          <ac:chgData name="Jefry Bhwash" userId="920d9931-c2a1-49e3-8e80-6f18979016ec" providerId="ADAL" clId="{0619437F-D814-458A-BC8B-5B9A7BE2AB9A}" dt="2020-09-23T12:59:30.908" v="563" actId="26606"/>
          <ac:spMkLst>
            <pc:docMk/>
            <pc:sldMk cId="1911657819" sldId="261"/>
            <ac:spMk id="50" creationId="{8D06CE56-3881-4ADA-8CEF-D18B02C242A3}"/>
          </ac:spMkLst>
        </pc:spChg>
        <pc:spChg chg="del">
          <ac:chgData name="Jefry Bhwash" userId="920d9931-c2a1-49e3-8e80-6f18979016ec" providerId="ADAL" clId="{0619437F-D814-458A-BC8B-5B9A7BE2AB9A}" dt="2020-09-23T12:59:30.908" v="563" actId="26606"/>
          <ac:spMkLst>
            <pc:docMk/>
            <pc:sldMk cId="1911657819" sldId="261"/>
            <ac:spMk id="52" creationId="{79F3C543-62EC-4433-9C93-A2CD8764E9B4}"/>
          </ac:spMkLst>
        </pc:spChg>
        <pc:spChg chg="del">
          <ac:chgData name="Jefry Bhwash" userId="920d9931-c2a1-49e3-8e80-6f18979016ec" providerId="ADAL" clId="{0619437F-D814-458A-BC8B-5B9A7BE2AB9A}" dt="2020-09-23T12:59:30.908" v="563" actId="26606"/>
          <ac:spMkLst>
            <pc:docMk/>
            <pc:sldMk cId="1911657819" sldId="261"/>
            <ac:spMk id="54" creationId="{D7D03296-BABA-47AD-A5D5-ED156727016E}"/>
          </ac:spMkLst>
        </pc:spChg>
        <pc:spChg chg="del">
          <ac:chgData name="Jefry Bhwash" userId="920d9931-c2a1-49e3-8e80-6f18979016ec" providerId="ADAL" clId="{0619437F-D814-458A-BC8B-5B9A7BE2AB9A}" dt="2020-09-23T12:59:30.908" v="563" actId="26606"/>
          <ac:spMkLst>
            <pc:docMk/>
            <pc:sldMk cId="1911657819" sldId="261"/>
            <ac:spMk id="56" creationId="{284A8429-F65A-490D-96E4-1158D3E8A026}"/>
          </ac:spMkLst>
        </pc:spChg>
        <pc:spChg chg="del">
          <ac:chgData name="Jefry Bhwash" userId="920d9931-c2a1-49e3-8e80-6f18979016ec" providerId="ADAL" clId="{0619437F-D814-458A-BC8B-5B9A7BE2AB9A}" dt="2020-09-23T12:59:30.908" v="563" actId="26606"/>
          <ac:spMkLst>
            <pc:docMk/>
            <pc:sldMk cId="1911657819" sldId="261"/>
            <ac:spMk id="57" creationId="{0F022291-A82B-4D23-A1E0-5F9BD684669E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1911657819" sldId="261"/>
            <ac:spMk id="62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1911657819" sldId="261"/>
            <ac:spMk id="64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1911657819" sldId="261"/>
            <ac:spMk id="66" creationId="{96646FC9-C66D-4EC7-8310-0DD4ACC49C6C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1911657819" sldId="261"/>
            <ac:spMk id="68" creationId="{A3473CF9-37EB-43E7-89EF-D2D1C53D1DAC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1911657819" sldId="261"/>
            <ac:spMk id="70" creationId="{586B4EF9-43BA-4655-A6FF-1D8E21574C95}"/>
          </ac:spMkLst>
        </pc:spChg>
        <pc:picChg chg="mod ord">
          <ac:chgData name="Jefry Bhwash" userId="920d9931-c2a1-49e3-8e80-6f18979016ec" providerId="ADAL" clId="{0619437F-D814-458A-BC8B-5B9A7BE2AB9A}" dt="2020-09-23T13:09:47.529" v="657" actId="962"/>
          <ac:picMkLst>
            <pc:docMk/>
            <pc:sldMk cId="1911657819" sldId="261"/>
            <ac:picMk id="4" creationId="{914E7A56-701C-46BC-9596-1E00850CE3FE}"/>
          </ac:picMkLst>
        </pc:picChg>
        <pc:picChg chg="mod">
          <ac:chgData name="Jefry Bhwash" userId="920d9931-c2a1-49e3-8e80-6f18979016ec" providerId="ADAL" clId="{0619437F-D814-458A-BC8B-5B9A7BE2AB9A}" dt="2020-09-23T13:09:42.545" v="656" actId="962"/>
          <ac:picMkLst>
            <pc:docMk/>
            <pc:sldMk cId="1911657819" sldId="261"/>
            <ac:picMk id="5" creationId="{00682FA6-3979-42F1-B85C-F1904F9ED4F6}"/>
          </ac:picMkLst>
        </pc:picChg>
        <pc:cxnChg chg="add mod">
          <ac:chgData name="Jefry Bhwash" userId="920d9931-c2a1-49e3-8e80-6f18979016ec" providerId="ADAL" clId="{0619437F-D814-458A-BC8B-5B9A7BE2AB9A}" dt="2020-09-23T13:11:48.352" v="690" actId="208"/>
          <ac:cxnSpMkLst>
            <pc:docMk/>
            <pc:sldMk cId="1911657819" sldId="261"/>
            <ac:cxnSpMk id="14" creationId="{FB9C9B6A-90DC-4274-B373-33BE113FBA20}"/>
          </ac:cxnSpMkLst>
        </pc:cxnChg>
        <pc:cxnChg chg="add mod">
          <ac:chgData name="Jefry Bhwash" userId="920d9931-c2a1-49e3-8e80-6f18979016ec" providerId="ADAL" clId="{0619437F-D814-458A-BC8B-5B9A7BE2AB9A}" dt="2020-09-23T13:14:29.834" v="692" actId="13822"/>
          <ac:cxnSpMkLst>
            <pc:docMk/>
            <pc:sldMk cId="1911657819" sldId="261"/>
            <ac:cxnSpMk id="16" creationId="{CA92B937-B3D8-4D73-9B74-E2D6999C43D5}"/>
          </ac:cxnSpMkLst>
        </pc:cxnChg>
      </pc:sldChg>
      <pc:sldChg chg="delSp modSp delDesignElem">
        <pc:chgData name="Jefry Bhwash" userId="920d9931-c2a1-49e3-8e80-6f18979016ec" providerId="ADAL" clId="{0619437F-D814-458A-BC8B-5B9A7BE2AB9A}" dt="2020-09-23T13:01:34.011" v="581"/>
        <pc:sldMkLst>
          <pc:docMk/>
          <pc:sldMk cId="1754695017" sldId="263"/>
        </pc:sldMkLst>
        <pc:spChg chg="mod">
          <ac:chgData name="Jefry Bhwash" userId="920d9931-c2a1-49e3-8e80-6f18979016ec" providerId="ADAL" clId="{0619437F-D814-458A-BC8B-5B9A7BE2AB9A}" dt="2020-09-23T12:22:47.144" v="118" actId="20577"/>
          <ac:spMkLst>
            <pc:docMk/>
            <pc:sldMk cId="1754695017" sldId="263"/>
            <ac:spMk id="14" creationId="{6F4CEFA0-1715-4540-A11D-89BF7E53D468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19" creationId="{2D6FBB9D-1CAA-4D05-AB33-BABDFE17B843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21" creationId="{04727B71-B4B6-4823-80A1-68C40B475118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23" creationId="{79A6DB05-9FB5-4B07-8675-74C23D4FD89D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25" creationId="{90D01200-0224-43C5-AB38-FB4D16B73FB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27" creationId="{728A44A4-A002-4A88-9FC9-1D0566C97A4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754695017" sldId="263"/>
            <ac:spMk id="29" creationId="{3E7D5C7B-DD16-401B-85CE-4AAA2A4F5136}"/>
          </ac:spMkLst>
        </pc:spChg>
      </pc:sldChg>
      <pc:sldChg chg="addSp delSp modSp add del">
        <pc:chgData name="Jefry Bhwash" userId="920d9931-c2a1-49e3-8e80-6f18979016ec" providerId="ADAL" clId="{0619437F-D814-458A-BC8B-5B9A7BE2AB9A}" dt="2020-09-23T12:38:47.583" v="188" actId="2696"/>
        <pc:sldMkLst>
          <pc:docMk/>
          <pc:sldMk cId="2458460289" sldId="264"/>
        </pc:sldMkLst>
        <pc:spChg chg="add mod">
          <ac:chgData name="Jefry Bhwash" userId="920d9931-c2a1-49e3-8e80-6f18979016ec" providerId="ADAL" clId="{0619437F-D814-458A-BC8B-5B9A7BE2AB9A}" dt="2020-09-23T12:38:35.864" v="183" actId="478"/>
          <ac:spMkLst>
            <pc:docMk/>
            <pc:sldMk cId="2458460289" sldId="264"/>
            <ac:spMk id="6" creationId="{F645A40F-8861-4D2A-BAE7-F19B6BF4D739}"/>
          </ac:spMkLst>
        </pc:spChg>
        <pc:picChg chg="del">
          <ac:chgData name="Jefry Bhwash" userId="920d9931-c2a1-49e3-8e80-6f18979016ec" providerId="ADAL" clId="{0619437F-D814-458A-BC8B-5B9A7BE2AB9A}" dt="2020-09-23T12:38:35.864" v="183" actId="478"/>
          <ac:picMkLst>
            <pc:docMk/>
            <pc:sldMk cId="2458460289" sldId="264"/>
            <ac:picMk id="5" creationId="{3ABA1D16-86C6-4696-A56B-0172FAB41BB7}"/>
          </ac:picMkLst>
        </pc:picChg>
      </pc:sldChg>
      <pc:sldChg chg="addSp delSp modSp delDesignElem">
        <pc:chgData name="Jefry Bhwash" userId="920d9931-c2a1-49e3-8e80-6f18979016ec" providerId="ADAL" clId="{0619437F-D814-458A-BC8B-5B9A7BE2AB9A}" dt="2020-09-23T13:05:46.489" v="592" actId="478"/>
        <pc:sldMkLst>
          <pc:docMk/>
          <pc:sldMk cId="1127486592" sldId="265"/>
        </pc:sldMkLst>
        <pc:spChg chg="mod">
          <ac:chgData name="Jefry Bhwash" userId="920d9931-c2a1-49e3-8e80-6f18979016ec" providerId="ADAL" clId="{0619437F-D814-458A-BC8B-5B9A7BE2AB9A}" dt="2020-09-23T12:39:31.672" v="199" actId="20577"/>
          <ac:spMkLst>
            <pc:docMk/>
            <pc:sldMk cId="1127486592" sldId="265"/>
            <ac:spMk id="2" creationId="{A1F8A0B0-829F-4DEC-A09E-13F2D23D38E4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26" creationId="{2D6FBB9D-1CAA-4D05-AB33-BABDFE17B843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28" creationId="{04727B71-B4B6-4823-80A1-68C40B475118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30" creationId="{79A6DB05-9FB5-4B07-8675-74C23D4FD89D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32" creationId="{90D01200-0224-43C5-AB38-FB4D16B73FB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34" creationId="{728A44A4-A002-4A88-9FC9-1D0566C97A47}"/>
          </ac:spMkLst>
        </pc:spChg>
        <pc:spChg chg="del">
          <ac:chgData name="Jefry Bhwash" userId="920d9931-c2a1-49e3-8e80-6f18979016ec" providerId="ADAL" clId="{0619437F-D814-458A-BC8B-5B9A7BE2AB9A}" dt="2020-09-23T13:01:34.011" v="581"/>
          <ac:spMkLst>
            <pc:docMk/>
            <pc:sldMk cId="1127486592" sldId="265"/>
            <ac:spMk id="36" creationId="{3E7D5C7B-DD16-401B-85CE-4AAA2A4F5136}"/>
          </ac:spMkLst>
        </pc:spChg>
        <pc:picChg chg="add del mod modCrop">
          <ac:chgData name="Jefry Bhwash" userId="920d9931-c2a1-49e3-8e80-6f18979016ec" providerId="ADAL" clId="{0619437F-D814-458A-BC8B-5B9A7BE2AB9A}" dt="2020-09-23T13:05:46.489" v="592" actId="478"/>
          <ac:picMkLst>
            <pc:docMk/>
            <pc:sldMk cId="1127486592" sldId="265"/>
            <ac:picMk id="12" creationId="{1A0A8D91-1D64-4B56-94CE-4ED041E95FF7}"/>
          </ac:picMkLst>
        </pc:picChg>
      </pc:sldChg>
      <pc:sldChg chg="addSp delSp modSp add modTransition delDesignElem">
        <pc:chgData name="Jefry Bhwash" userId="920d9931-c2a1-49e3-8e80-6f18979016ec" providerId="ADAL" clId="{0619437F-D814-458A-BC8B-5B9A7BE2AB9A}" dt="2020-09-23T13:07:58.230" v="622"/>
        <pc:sldMkLst>
          <pc:docMk/>
          <pc:sldMk cId="3064495795" sldId="266"/>
        </pc:sldMkLst>
        <pc:spChg chg="mod ord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" creationId="{870BD119-7008-498D-AB58-F09D267D0FE7}"/>
          </ac:spMkLst>
        </pc:spChg>
        <pc:spChg chg="mod ord">
          <ac:chgData name="Jefry Bhwash" userId="920d9931-c2a1-49e3-8e80-6f18979016ec" providerId="ADAL" clId="{0619437F-D814-458A-BC8B-5B9A7BE2AB9A}" dt="2020-09-23T12:52:15.406" v="286" actId="26606"/>
          <ac:spMkLst>
            <pc:docMk/>
            <pc:sldMk cId="3064495795" sldId="266"/>
            <ac:spMk id="4" creationId="{0ED9A5F5-9F86-4B97-854F-66D6063EA714}"/>
          </ac:spMkLst>
        </pc:spChg>
        <pc:spChg chg="add del mod">
          <ac:chgData name="Jefry Bhwash" userId="920d9931-c2a1-49e3-8e80-6f18979016ec" providerId="ADAL" clId="{0619437F-D814-458A-BC8B-5B9A7BE2AB9A}" dt="2020-09-23T12:26:04.735" v="131"/>
          <ac:spMkLst>
            <pc:docMk/>
            <pc:sldMk cId="3064495795" sldId="266"/>
            <ac:spMk id="5" creationId="{75EEE2BA-E457-4740-B087-FA0893924291}"/>
          </ac:spMkLst>
        </pc:spChg>
        <pc:spChg chg="add del mod ord">
          <ac:chgData name="Jefry Bhwash" userId="920d9931-c2a1-49e3-8e80-6f18979016ec" providerId="ADAL" clId="{0619437F-D814-458A-BC8B-5B9A7BE2AB9A}" dt="2020-09-23T12:51:44.100" v="277" actId="26606"/>
          <ac:spMkLst>
            <pc:docMk/>
            <pc:sldMk cId="3064495795" sldId="266"/>
            <ac:spMk id="11" creationId="{B58433A9-BE9F-4AAE-9D88-2C0CE15D623B}"/>
          </ac:spMkLst>
        </pc:spChg>
        <pc:spChg chg="add">
          <ac:chgData name="Jefry Bhwash" userId="920d9931-c2a1-49e3-8e80-6f18979016ec" providerId="ADAL" clId="{0619437F-D814-458A-BC8B-5B9A7BE2AB9A}" dt="2020-09-23T13:04:37.729" v="583" actId="26606"/>
          <ac:spMkLst>
            <pc:docMk/>
            <pc:sldMk cId="3064495795" sldId="266"/>
            <ac:spMk id="15" creationId="{79F3C543-62EC-4433-9C93-A2CD8764E9B4}"/>
          </ac:spMkLst>
        </pc:spChg>
        <pc:spChg chg="add">
          <ac:chgData name="Jefry Bhwash" userId="920d9931-c2a1-49e3-8e80-6f18979016ec" providerId="ADAL" clId="{0619437F-D814-458A-BC8B-5B9A7BE2AB9A}" dt="2020-09-23T13:04:37.729" v="583" actId="26606"/>
          <ac:spMkLst>
            <pc:docMk/>
            <pc:sldMk cId="3064495795" sldId="266"/>
            <ac:spMk id="18" creationId="{8D06CE56-3881-4ADA-8CEF-D18B02C242A3}"/>
          </ac:spMkLst>
        </pc:spChg>
        <pc:spChg chg="add">
          <ac:chgData name="Jefry Bhwash" userId="920d9931-c2a1-49e3-8e80-6f18979016ec" providerId="ADAL" clId="{0619437F-D814-458A-BC8B-5B9A7BE2AB9A}" dt="2020-09-23T13:04:37.729" v="583" actId="26606"/>
          <ac:spMkLst>
            <pc:docMk/>
            <pc:sldMk cId="3064495795" sldId="266"/>
            <ac:spMk id="22" creationId="{C1A1C5D3-C053-4EE9-BE1A-419B6E27CCAE}"/>
          </ac:spMkLst>
        </pc:spChg>
        <pc:spChg chg="add">
          <ac:chgData name="Jefry Bhwash" userId="920d9931-c2a1-49e3-8e80-6f18979016ec" providerId="ADAL" clId="{0619437F-D814-458A-BC8B-5B9A7BE2AB9A}" dt="2020-09-23T13:04:37.729" v="583" actId="26606"/>
          <ac:spMkLst>
            <pc:docMk/>
            <pc:sldMk cId="3064495795" sldId="266"/>
            <ac:spMk id="24" creationId="{A3473CF9-37EB-43E7-89EF-D2D1C53D1DAC}"/>
          </ac:spMkLst>
        </pc:spChg>
        <pc:spChg chg="add">
          <ac:chgData name="Jefry Bhwash" userId="920d9931-c2a1-49e3-8e80-6f18979016ec" providerId="ADAL" clId="{0619437F-D814-458A-BC8B-5B9A7BE2AB9A}" dt="2020-09-23T13:04:37.729" v="583" actId="26606"/>
          <ac:spMkLst>
            <pc:docMk/>
            <pc:sldMk cId="3064495795" sldId="266"/>
            <ac:spMk id="26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32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34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36" creationId="{5DCB5928-DC7D-4612-9922-441966E15627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38" creationId="{682C1161-1736-45EC-99B7-33F3CAE9D517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40" creationId="{84D4DDB8-B68F-45B0-9F62-C4279996F672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42" creationId="{AF2F604E-43BE-4DC3-B983-E071523364F8}"/>
          </ac:spMkLst>
        </pc:spChg>
        <pc:spChg chg="add del">
          <ac:chgData name="Jefry Bhwash" userId="920d9931-c2a1-49e3-8e80-6f18979016ec" providerId="ADAL" clId="{0619437F-D814-458A-BC8B-5B9A7BE2AB9A}" dt="2020-09-23T12:26:24.306" v="138" actId="26606"/>
          <ac:spMkLst>
            <pc:docMk/>
            <pc:sldMk cId="3064495795" sldId="266"/>
            <ac:spMk id="44" creationId="{08C9B587-E65E-4B52-B37C-ABEBB6E87928}"/>
          </ac:spMkLst>
        </pc:spChg>
        <pc:spChg chg="add del">
          <ac:chgData name="Jefry Bhwash" userId="920d9931-c2a1-49e3-8e80-6f18979016ec" providerId="ADAL" clId="{0619437F-D814-458A-BC8B-5B9A7BE2AB9A}" dt="2020-09-23T12:26:24.294" v="137" actId="26606"/>
          <ac:spMkLst>
            <pc:docMk/>
            <pc:sldMk cId="3064495795" sldId="266"/>
            <ac:spMk id="48" creationId="{26601AE4-C05C-4B91-BFAF-E3A5BC905F93}"/>
          </ac:spMkLst>
        </pc:spChg>
        <pc:spChg chg="add del">
          <ac:chgData name="Jefry Bhwash" userId="920d9931-c2a1-49e3-8e80-6f18979016ec" providerId="ADAL" clId="{0619437F-D814-458A-BC8B-5B9A7BE2AB9A}" dt="2020-09-23T12:26:22.175" v="135" actId="26606"/>
          <ac:spMkLst>
            <pc:docMk/>
            <pc:sldMk cId="3064495795" sldId="266"/>
            <ac:spMk id="49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26:22.175" v="135" actId="26606"/>
          <ac:spMkLst>
            <pc:docMk/>
            <pc:sldMk cId="3064495795" sldId="266"/>
            <ac:spMk id="51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26:22.175" v="135" actId="26606"/>
          <ac:spMkLst>
            <pc:docMk/>
            <pc:sldMk cId="3064495795" sldId="266"/>
            <ac:spMk id="53" creationId="{C1A1C5D3-C053-4EE9-BE1A-419B6E27CCAE}"/>
          </ac:spMkLst>
        </pc:spChg>
        <pc:spChg chg="add del">
          <ac:chgData name="Jefry Bhwash" userId="920d9931-c2a1-49e3-8e80-6f18979016ec" providerId="ADAL" clId="{0619437F-D814-458A-BC8B-5B9A7BE2AB9A}" dt="2020-09-23T12:26:22.175" v="135" actId="26606"/>
          <ac:spMkLst>
            <pc:docMk/>
            <pc:sldMk cId="3064495795" sldId="266"/>
            <ac:spMk id="55" creationId="{A3473CF9-37EB-43E7-89EF-D2D1C53D1DAC}"/>
          </ac:spMkLst>
        </pc:spChg>
        <pc:spChg chg="add del">
          <ac:chgData name="Jefry Bhwash" userId="920d9931-c2a1-49e3-8e80-6f18979016ec" providerId="ADAL" clId="{0619437F-D814-458A-BC8B-5B9A7BE2AB9A}" dt="2020-09-23T12:26:22.175" v="135" actId="26606"/>
          <ac:spMkLst>
            <pc:docMk/>
            <pc:sldMk cId="3064495795" sldId="266"/>
            <ac:spMk id="57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26:24.294" v="137" actId="26606"/>
          <ac:spMkLst>
            <pc:docMk/>
            <pc:sldMk cId="3064495795" sldId="266"/>
            <ac:spMk id="59" creationId="{2550BE34-C2B8-49B8-8519-67A8CAD51AE9}"/>
          </ac:spMkLst>
        </pc:spChg>
        <pc:spChg chg="add del">
          <ac:chgData name="Jefry Bhwash" userId="920d9931-c2a1-49e3-8e80-6f18979016ec" providerId="ADAL" clId="{0619437F-D814-458A-BC8B-5B9A7BE2AB9A}" dt="2020-09-23T12:26:24.294" v="137" actId="26606"/>
          <ac:spMkLst>
            <pc:docMk/>
            <pc:sldMk cId="3064495795" sldId="266"/>
            <ac:spMk id="60" creationId="{A7457DD9-5A45-400A-AB4B-4B4EDECA25F1}"/>
          </ac:spMkLst>
        </pc:spChg>
        <pc:spChg chg="add del">
          <ac:chgData name="Jefry Bhwash" userId="920d9931-c2a1-49e3-8e80-6f18979016ec" providerId="ADAL" clId="{0619437F-D814-458A-BC8B-5B9A7BE2AB9A}" dt="2020-09-23T12:26:24.294" v="137" actId="26606"/>
          <ac:spMkLst>
            <pc:docMk/>
            <pc:sldMk cId="3064495795" sldId="266"/>
            <ac:spMk id="61" creationId="{441CF7D6-A660-431A-B0BB-140A0D5556B6}"/>
          </ac:spMkLst>
        </pc:spChg>
        <pc:spChg chg="add del">
          <ac:chgData name="Jefry Bhwash" userId="920d9931-c2a1-49e3-8e80-6f18979016ec" providerId="ADAL" clId="{0619437F-D814-458A-BC8B-5B9A7BE2AB9A}" dt="2020-09-23T12:26:24.294" v="137" actId="26606"/>
          <ac:spMkLst>
            <pc:docMk/>
            <pc:sldMk cId="3064495795" sldId="266"/>
            <ac:spMk id="62" creationId="{0570A85B-3810-4F95-97B0-CBF4CCDB381C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4" creationId="{0288C6B4-AFC3-407F-A595-EFFD38D4CCAF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5" creationId="{CF236821-17FE-429B-8D2C-08E13A64EA40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6" creationId="{C0BDBCD2-E081-43AB-9119-C55465E59757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7" creationId="{98E79BE4-34FE-485A-98A5-92CE8F7C4743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8" creationId="{7A5F0580-5EE9-419F-96EE-B6529EF6E7D0}"/>
          </ac:spMkLst>
        </pc:spChg>
        <pc:spChg chg="add del">
          <ac:chgData name="Jefry Bhwash" userId="920d9931-c2a1-49e3-8e80-6f18979016ec" providerId="ADAL" clId="{0619437F-D814-458A-BC8B-5B9A7BE2AB9A}" dt="2020-09-23T12:27:13.479" v="149" actId="26606"/>
          <ac:spMkLst>
            <pc:docMk/>
            <pc:sldMk cId="3064495795" sldId="266"/>
            <ac:spMk id="69" creationId="{10A334F3-8626-4FD0-95D2-85EB0549A691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74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76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78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80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82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26:49.676" v="140" actId="26606"/>
          <ac:spMkLst>
            <pc:docMk/>
            <pc:sldMk cId="3064495795" sldId="266"/>
            <ac:spMk id="84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86" creationId="{0288C6B4-AFC3-407F-A595-EFFD38D4CCAF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87" creationId="{CF236821-17FE-429B-8D2C-08E13A64EA40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88" creationId="{C0BDBCD2-E081-43AB-9119-C55465E59757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89" creationId="{98E79BE4-34FE-485A-98A5-92CE8F7C4743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90" creationId="{7A5F0580-5EE9-419F-96EE-B6529EF6E7D0}"/>
          </ac:spMkLst>
        </pc:spChg>
        <pc:spChg chg="add del">
          <ac:chgData name="Jefry Bhwash" userId="920d9931-c2a1-49e3-8e80-6f18979016ec" providerId="ADAL" clId="{0619437F-D814-458A-BC8B-5B9A7BE2AB9A}" dt="2020-09-23T12:26:53.775" v="142" actId="26606"/>
          <ac:spMkLst>
            <pc:docMk/>
            <pc:sldMk cId="3064495795" sldId="266"/>
            <ac:spMk id="91" creationId="{10A334F3-8626-4FD0-95D2-85EB0549A691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92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26:58.033" v="144" actId="26606"/>
          <ac:spMkLst>
            <pc:docMk/>
            <pc:sldMk cId="3064495795" sldId="266"/>
            <ac:spMk id="93" creationId="{2550BE34-C2B8-49B8-8519-67A8CAD51AE9}"/>
          </ac:spMkLst>
        </pc:spChg>
        <pc:spChg chg="add del">
          <ac:chgData name="Jefry Bhwash" userId="920d9931-c2a1-49e3-8e80-6f18979016ec" providerId="ADAL" clId="{0619437F-D814-458A-BC8B-5B9A7BE2AB9A}" dt="2020-09-23T12:26:58.033" v="144" actId="26606"/>
          <ac:spMkLst>
            <pc:docMk/>
            <pc:sldMk cId="3064495795" sldId="266"/>
            <ac:spMk id="94" creationId="{A7457DD9-5A45-400A-AB4B-4B4EDECA25F1}"/>
          </ac:spMkLst>
        </pc:spChg>
        <pc:spChg chg="add del">
          <ac:chgData name="Jefry Bhwash" userId="920d9931-c2a1-49e3-8e80-6f18979016ec" providerId="ADAL" clId="{0619437F-D814-458A-BC8B-5B9A7BE2AB9A}" dt="2020-09-23T12:26:58.033" v="144" actId="26606"/>
          <ac:spMkLst>
            <pc:docMk/>
            <pc:sldMk cId="3064495795" sldId="266"/>
            <ac:spMk id="95" creationId="{441CF7D6-A660-431A-B0BB-140A0D5556B6}"/>
          </ac:spMkLst>
        </pc:spChg>
        <pc:spChg chg="add del">
          <ac:chgData name="Jefry Bhwash" userId="920d9931-c2a1-49e3-8e80-6f18979016ec" providerId="ADAL" clId="{0619437F-D814-458A-BC8B-5B9A7BE2AB9A}" dt="2020-09-23T12:26:58.033" v="144" actId="26606"/>
          <ac:spMkLst>
            <pc:docMk/>
            <pc:sldMk cId="3064495795" sldId="266"/>
            <ac:spMk id="96" creationId="{0570A85B-3810-4F95-97B0-CBF4CCDB381C}"/>
          </ac:spMkLst>
        </pc:spChg>
        <pc:spChg chg="add del">
          <ac:chgData name="Jefry Bhwash" userId="920d9931-c2a1-49e3-8e80-6f18979016ec" providerId="ADAL" clId="{0619437F-D814-458A-BC8B-5B9A7BE2AB9A}" dt="2020-09-23T12:26:58.033" v="144" actId="26606"/>
          <ac:spMkLst>
            <pc:docMk/>
            <pc:sldMk cId="3064495795" sldId="266"/>
            <ac:spMk id="97" creationId="{10A334F3-8626-4FD0-95D2-85EB0549A691}"/>
          </ac:spMkLst>
        </pc:spChg>
        <pc:spChg chg="add del">
          <ac:chgData name="Jefry Bhwash" userId="920d9931-c2a1-49e3-8e80-6f18979016ec" providerId="ADAL" clId="{0619437F-D814-458A-BC8B-5B9A7BE2AB9A}" dt="2020-09-23T12:27:08.579" v="146" actId="26606"/>
          <ac:spMkLst>
            <pc:docMk/>
            <pc:sldMk cId="3064495795" sldId="266"/>
            <ac:spMk id="99" creationId="{2C9A9DA9-7DC8-488B-A882-123947B0F3D9}"/>
          </ac:spMkLst>
        </pc:spChg>
        <pc:spChg chg="add del">
          <ac:chgData name="Jefry Bhwash" userId="920d9931-c2a1-49e3-8e80-6f18979016ec" providerId="ADAL" clId="{0619437F-D814-458A-BC8B-5B9A7BE2AB9A}" dt="2020-09-23T12:27:08.579" v="146" actId="26606"/>
          <ac:spMkLst>
            <pc:docMk/>
            <pc:sldMk cId="3064495795" sldId="266"/>
            <ac:spMk id="100" creationId="{57F6BDD4-E066-4008-8011-6CC31AEB4556}"/>
          </ac:spMkLst>
        </pc:spChg>
        <pc:spChg chg="add del">
          <ac:chgData name="Jefry Bhwash" userId="920d9931-c2a1-49e3-8e80-6f18979016ec" providerId="ADAL" clId="{0619437F-D814-458A-BC8B-5B9A7BE2AB9A}" dt="2020-09-23T12:27:08.579" v="146" actId="26606"/>
          <ac:spMkLst>
            <pc:docMk/>
            <pc:sldMk cId="3064495795" sldId="266"/>
            <ac:spMk id="101" creationId="{2711A8FB-68FC-45FC-B01E-38F809E2D439}"/>
          </ac:spMkLst>
        </pc:spChg>
        <pc:spChg chg="add del">
          <ac:chgData name="Jefry Bhwash" userId="920d9931-c2a1-49e3-8e80-6f18979016ec" providerId="ADAL" clId="{0619437F-D814-458A-BC8B-5B9A7BE2AB9A}" dt="2020-09-23T12:27:08.579" v="146" actId="26606"/>
          <ac:spMkLst>
            <pc:docMk/>
            <pc:sldMk cId="3064495795" sldId="266"/>
            <ac:spMk id="102" creationId="{2A865FE3-5FC9-4049-87CF-30019C46C0F5}"/>
          </ac:spMkLst>
        </pc:spChg>
        <pc:spChg chg="add del">
          <ac:chgData name="Jefry Bhwash" userId="920d9931-c2a1-49e3-8e80-6f18979016ec" providerId="ADAL" clId="{0619437F-D814-458A-BC8B-5B9A7BE2AB9A}" dt="2020-09-23T12:27:08.579" v="146" actId="26606"/>
          <ac:spMkLst>
            <pc:docMk/>
            <pc:sldMk cId="3064495795" sldId="266"/>
            <ac:spMk id="103" creationId="{10A334F3-8626-4FD0-95D2-85EB0549A691}"/>
          </ac:spMkLst>
        </pc:spChg>
        <pc:spChg chg="add del">
          <ac:chgData name="Jefry Bhwash" userId="920d9931-c2a1-49e3-8e80-6f18979016ec" providerId="ADAL" clId="{0619437F-D814-458A-BC8B-5B9A7BE2AB9A}" dt="2020-09-23T12:27:13.467" v="148" actId="26606"/>
          <ac:spMkLst>
            <pc:docMk/>
            <pc:sldMk cId="3064495795" sldId="266"/>
            <ac:spMk id="105" creationId="{AA474011-A49D-4C7A-BF41-0ACD0A2693B3}"/>
          </ac:spMkLst>
        </pc:spChg>
        <pc:spChg chg="add del">
          <ac:chgData name="Jefry Bhwash" userId="920d9931-c2a1-49e3-8e80-6f18979016ec" providerId="ADAL" clId="{0619437F-D814-458A-BC8B-5B9A7BE2AB9A}" dt="2020-09-23T12:27:13.467" v="148" actId="26606"/>
          <ac:spMkLst>
            <pc:docMk/>
            <pc:sldMk cId="3064495795" sldId="266"/>
            <ac:spMk id="106" creationId="{6D72081E-AD41-4FBB-B02B-698A68DBCA5E}"/>
          </ac:spMkLst>
        </pc:spChg>
        <pc:spChg chg="add del">
          <ac:chgData name="Jefry Bhwash" userId="920d9931-c2a1-49e3-8e80-6f18979016ec" providerId="ADAL" clId="{0619437F-D814-458A-BC8B-5B9A7BE2AB9A}" dt="2020-09-23T12:27:13.467" v="148" actId="26606"/>
          <ac:spMkLst>
            <pc:docMk/>
            <pc:sldMk cId="3064495795" sldId="266"/>
            <ac:spMk id="107" creationId="{716248AD-805F-41BF-9B57-FC53E5B32F98}"/>
          </ac:spMkLst>
        </pc:spChg>
        <pc:spChg chg="add del">
          <ac:chgData name="Jefry Bhwash" userId="920d9931-c2a1-49e3-8e80-6f18979016ec" providerId="ADAL" clId="{0619437F-D814-458A-BC8B-5B9A7BE2AB9A}" dt="2020-09-23T12:27:13.467" v="148" actId="26606"/>
          <ac:spMkLst>
            <pc:docMk/>
            <pc:sldMk cId="3064495795" sldId="266"/>
            <ac:spMk id="108" creationId="{1F82758F-B2B3-4F0A-BB90-4BFFEDD166D6}"/>
          </ac:spMkLst>
        </pc:spChg>
        <pc:spChg chg="add del">
          <ac:chgData name="Jefry Bhwash" userId="920d9931-c2a1-49e3-8e80-6f18979016ec" providerId="ADAL" clId="{0619437F-D814-458A-BC8B-5B9A7BE2AB9A}" dt="2020-09-23T12:27:13.467" v="148" actId="26606"/>
          <ac:spMkLst>
            <pc:docMk/>
            <pc:sldMk cId="3064495795" sldId="266"/>
            <ac:spMk id="109" creationId="{10A334F3-8626-4FD0-95D2-85EB0549A691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1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2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3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4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5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0:48.809" v="258" actId="26606"/>
          <ac:spMkLst>
            <pc:docMk/>
            <pc:sldMk cId="3064495795" sldId="266"/>
            <ac:spMk id="116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50:18.259" v="249" actId="26606"/>
          <ac:spMkLst>
            <pc:docMk/>
            <pc:sldMk cId="3064495795" sldId="266"/>
            <ac:spMk id="121" creationId="{8F7AFB9A-7364-478C-B48B-8523CDD9AE8D}"/>
          </ac:spMkLst>
        </pc:spChg>
        <pc:spChg chg="add del">
          <ac:chgData name="Jefry Bhwash" userId="920d9931-c2a1-49e3-8e80-6f18979016ec" providerId="ADAL" clId="{0619437F-D814-458A-BC8B-5B9A7BE2AB9A}" dt="2020-09-23T12:50:18.259" v="249" actId="26606"/>
          <ac:spMkLst>
            <pc:docMk/>
            <pc:sldMk cId="3064495795" sldId="266"/>
            <ac:spMk id="123" creationId="{36678033-86B6-40E6-BE90-78D8ED4E3A31}"/>
          </ac:spMkLst>
        </pc:spChg>
        <pc:spChg chg="add del">
          <ac:chgData name="Jefry Bhwash" userId="920d9931-c2a1-49e3-8e80-6f18979016ec" providerId="ADAL" clId="{0619437F-D814-458A-BC8B-5B9A7BE2AB9A}" dt="2020-09-23T12:50:18.259" v="249" actId="26606"/>
          <ac:spMkLst>
            <pc:docMk/>
            <pc:sldMk cId="3064495795" sldId="266"/>
            <ac:spMk id="125" creationId="{D2542E1A-076E-4A34-BB67-2BF961754E0C}"/>
          </ac:spMkLst>
        </pc:spChg>
        <pc:spChg chg="add del">
          <ac:chgData name="Jefry Bhwash" userId="920d9931-c2a1-49e3-8e80-6f18979016ec" providerId="ADAL" clId="{0619437F-D814-458A-BC8B-5B9A7BE2AB9A}" dt="2020-09-23T12:50:18.259" v="249" actId="26606"/>
          <ac:spMkLst>
            <pc:docMk/>
            <pc:sldMk cId="3064495795" sldId="266"/>
            <ac:spMk id="127" creationId="{75C56826-D4E5-42ED-8529-079651CB3005}"/>
          </ac:spMkLst>
        </pc:spChg>
        <pc:spChg chg="add del">
          <ac:chgData name="Jefry Bhwash" userId="920d9931-c2a1-49e3-8e80-6f18979016ec" providerId="ADAL" clId="{0619437F-D814-458A-BC8B-5B9A7BE2AB9A}" dt="2020-09-23T12:50:18.259" v="249" actId="26606"/>
          <ac:spMkLst>
            <pc:docMk/>
            <pc:sldMk cId="3064495795" sldId="266"/>
            <ac:spMk id="129" creationId="{82095FCE-EF05-4443-B97A-85DEE3A5CA17}"/>
          </ac:spMkLst>
        </pc:spChg>
        <pc:spChg chg="add del">
          <ac:chgData name="Jefry Bhwash" userId="920d9931-c2a1-49e3-8e80-6f18979016ec" providerId="ADAL" clId="{0619437F-D814-458A-BC8B-5B9A7BE2AB9A}" dt="2020-09-23T12:50:19.447" v="251" actId="26606"/>
          <ac:spMkLst>
            <pc:docMk/>
            <pc:sldMk cId="3064495795" sldId="266"/>
            <ac:spMk id="131" creationId="{6D24BC9E-AC6A-42EE-AFD8-B290720B841F}"/>
          </ac:spMkLst>
        </pc:spChg>
        <pc:spChg chg="add del">
          <ac:chgData name="Jefry Bhwash" userId="920d9931-c2a1-49e3-8e80-6f18979016ec" providerId="ADAL" clId="{0619437F-D814-458A-BC8B-5B9A7BE2AB9A}" dt="2020-09-23T12:50:19.447" v="251" actId="26606"/>
          <ac:spMkLst>
            <pc:docMk/>
            <pc:sldMk cId="3064495795" sldId="266"/>
            <ac:spMk id="132" creationId="{0990C621-3B8B-4820-8328-D47EF7CE823C}"/>
          </ac:spMkLst>
        </pc:spChg>
        <pc:spChg chg="add del">
          <ac:chgData name="Jefry Bhwash" userId="920d9931-c2a1-49e3-8e80-6f18979016ec" providerId="ADAL" clId="{0619437F-D814-458A-BC8B-5B9A7BE2AB9A}" dt="2020-09-23T12:50:19.447" v="251" actId="26606"/>
          <ac:spMkLst>
            <pc:docMk/>
            <pc:sldMk cId="3064495795" sldId="266"/>
            <ac:spMk id="133" creationId="{C1A2385B-1D2A-4E17-84FA-6CB7F0AAE473}"/>
          </ac:spMkLst>
        </pc:spChg>
        <pc:spChg chg="add del">
          <ac:chgData name="Jefry Bhwash" userId="920d9931-c2a1-49e3-8e80-6f18979016ec" providerId="ADAL" clId="{0619437F-D814-458A-BC8B-5B9A7BE2AB9A}" dt="2020-09-23T12:50:19.447" v="251" actId="26606"/>
          <ac:spMkLst>
            <pc:docMk/>
            <pc:sldMk cId="3064495795" sldId="266"/>
            <ac:spMk id="134" creationId="{5E791F2F-79DB-4CC0-9FA1-001E3E91E8B7}"/>
          </ac:spMkLst>
        </pc:spChg>
        <pc:spChg chg="add del">
          <ac:chgData name="Jefry Bhwash" userId="920d9931-c2a1-49e3-8e80-6f18979016ec" providerId="ADAL" clId="{0619437F-D814-458A-BC8B-5B9A7BE2AB9A}" dt="2020-09-23T12:50:22.753" v="253" actId="26606"/>
          <ac:spMkLst>
            <pc:docMk/>
            <pc:sldMk cId="3064495795" sldId="266"/>
            <ac:spMk id="136" creationId="{115719BB-48A7-4AF4-BB91-DC82E0DF727D}"/>
          </ac:spMkLst>
        </pc:spChg>
        <pc:spChg chg="add del">
          <ac:chgData name="Jefry Bhwash" userId="920d9931-c2a1-49e3-8e80-6f18979016ec" providerId="ADAL" clId="{0619437F-D814-458A-BC8B-5B9A7BE2AB9A}" dt="2020-09-23T12:50:22.753" v="253" actId="26606"/>
          <ac:spMkLst>
            <pc:docMk/>
            <pc:sldMk cId="3064495795" sldId="266"/>
            <ac:spMk id="137" creationId="{10973A55-5440-4A99-B526-B5812E46271E}"/>
          </ac:spMkLst>
        </pc:spChg>
        <pc:spChg chg="add del">
          <ac:chgData name="Jefry Bhwash" userId="920d9931-c2a1-49e3-8e80-6f18979016ec" providerId="ADAL" clId="{0619437F-D814-458A-BC8B-5B9A7BE2AB9A}" dt="2020-09-23T12:50:22.753" v="253" actId="26606"/>
          <ac:spMkLst>
            <pc:docMk/>
            <pc:sldMk cId="3064495795" sldId="266"/>
            <ac:spMk id="138" creationId="{A9682493-588A-4D52-98F6-FBBD80C07ECB}"/>
          </ac:spMkLst>
        </pc:spChg>
        <pc:spChg chg="add del">
          <ac:chgData name="Jefry Bhwash" userId="920d9931-c2a1-49e3-8e80-6f18979016ec" providerId="ADAL" clId="{0619437F-D814-458A-BC8B-5B9A7BE2AB9A}" dt="2020-09-23T12:50:22.753" v="253" actId="26606"/>
          <ac:spMkLst>
            <pc:docMk/>
            <pc:sldMk cId="3064495795" sldId="266"/>
            <ac:spMk id="139" creationId="{FBEC5A7A-ADE4-48D9-B89C-2BA1C9110632}"/>
          </ac:spMkLst>
        </pc:spChg>
        <pc:spChg chg="add del">
          <ac:chgData name="Jefry Bhwash" userId="920d9931-c2a1-49e3-8e80-6f18979016ec" providerId="ADAL" clId="{0619437F-D814-458A-BC8B-5B9A7BE2AB9A}" dt="2020-09-23T12:50:22.753" v="253" actId="26606"/>
          <ac:spMkLst>
            <pc:docMk/>
            <pc:sldMk cId="3064495795" sldId="266"/>
            <ac:spMk id="140" creationId="{82095FCE-EF05-4443-B97A-85DEE3A5CA17}"/>
          </ac:spMkLst>
        </pc:spChg>
        <pc:spChg chg="add del">
          <ac:chgData name="Jefry Bhwash" userId="920d9931-c2a1-49e3-8e80-6f18979016ec" providerId="ADAL" clId="{0619437F-D814-458A-BC8B-5B9A7BE2AB9A}" dt="2020-09-23T12:50:24.800" v="255" actId="26606"/>
          <ac:spMkLst>
            <pc:docMk/>
            <pc:sldMk cId="3064495795" sldId="266"/>
            <ac:spMk id="142" creationId="{38468727-63BE-4191-B4A6-C30C82C0E986}"/>
          </ac:spMkLst>
        </pc:spChg>
        <pc:spChg chg="add del">
          <ac:chgData name="Jefry Bhwash" userId="920d9931-c2a1-49e3-8e80-6f18979016ec" providerId="ADAL" clId="{0619437F-D814-458A-BC8B-5B9A7BE2AB9A}" dt="2020-09-23T12:50:24.800" v="255" actId="26606"/>
          <ac:spMkLst>
            <pc:docMk/>
            <pc:sldMk cId="3064495795" sldId="266"/>
            <ac:spMk id="143" creationId="{9D355BB6-1BB8-4828-B246-CFB31742D7B8}"/>
          </ac:spMkLst>
        </pc:spChg>
        <pc:spChg chg="add del">
          <ac:chgData name="Jefry Bhwash" userId="920d9931-c2a1-49e3-8e80-6f18979016ec" providerId="ADAL" clId="{0619437F-D814-458A-BC8B-5B9A7BE2AB9A}" dt="2020-09-23T12:50:24.800" v="255" actId="26606"/>
          <ac:spMkLst>
            <pc:docMk/>
            <pc:sldMk cId="3064495795" sldId="266"/>
            <ac:spMk id="144" creationId="{CA52A9B9-B2B3-46F0-9D53-0EFF9905BF8F}"/>
          </ac:spMkLst>
        </pc:spChg>
        <pc:spChg chg="add del">
          <ac:chgData name="Jefry Bhwash" userId="920d9931-c2a1-49e3-8e80-6f18979016ec" providerId="ADAL" clId="{0619437F-D814-458A-BC8B-5B9A7BE2AB9A}" dt="2020-09-23T12:50:48.799" v="257" actId="26606"/>
          <ac:spMkLst>
            <pc:docMk/>
            <pc:sldMk cId="3064495795" sldId="266"/>
            <ac:spMk id="146" creationId="{231BF440-39FA-4087-84CC-2EEC0BBDAF29}"/>
          </ac:spMkLst>
        </pc:spChg>
        <pc:spChg chg="add del">
          <ac:chgData name="Jefry Bhwash" userId="920d9931-c2a1-49e3-8e80-6f18979016ec" providerId="ADAL" clId="{0619437F-D814-458A-BC8B-5B9A7BE2AB9A}" dt="2020-09-23T12:50:48.799" v="257" actId="26606"/>
          <ac:spMkLst>
            <pc:docMk/>
            <pc:sldMk cId="3064495795" sldId="266"/>
            <ac:spMk id="147" creationId="{F04E4CBA-303B-48BD-8451-C2701CB0EEBF}"/>
          </ac:spMkLst>
        </pc:spChg>
        <pc:spChg chg="add del">
          <ac:chgData name="Jefry Bhwash" userId="920d9931-c2a1-49e3-8e80-6f18979016ec" providerId="ADAL" clId="{0619437F-D814-458A-BC8B-5B9A7BE2AB9A}" dt="2020-09-23T12:50:48.799" v="257" actId="26606"/>
          <ac:spMkLst>
            <pc:docMk/>
            <pc:sldMk cId="3064495795" sldId="266"/>
            <ac:spMk id="148" creationId="{F6CA58B3-AFCC-4A40-9882-50D5080879B0}"/>
          </ac:spMkLst>
        </pc:spChg>
        <pc:spChg chg="add del">
          <ac:chgData name="Jefry Bhwash" userId="920d9931-c2a1-49e3-8e80-6f18979016ec" providerId="ADAL" clId="{0619437F-D814-458A-BC8B-5B9A7BE2AB9A}" dt="2020-09-23T12:50:48.799" v="257" actId="26606"/>
          <ac:spMkLst>
            <pc:docMk/>
            <pc:sldMk cId="3064495795" sldId="266"/>
            <ac:spMk id="149" creationId="{75C56826-D4E5-42ED-8529-079651CB3005}"/>
          </ac:spMkLst>
        </pc:spChg>
        <pc:spChg chg="add del">
          <ac:chgData name="Jefry Bhwash" userId="920d9931-c2a1-49e3-8e80-6f18979016ec" providerId="ADAL" clId="{0619437F-D814-458A-BC8B-5B9A7BE2AB9A}" dt="2020-09-23T12:50:48.799" v="257" actId="26606"/>
          <ac:spMkLst>
            <pc:docMk/>
            <pc:sldMk cId="3064495795" sldId="266"/>
            <ac:spMk id="150" creationId="{82095FCE-EF05-4443-B97A-85DEE3A5CA17}"/>
          </ac:spMkLst>
        </pc:spChg>
        <pc:spChg chg="add del">
          <ac:chgData name="Jefry Bhwash" userId="920d9931-c2a1-49e3-8e80-6f18979016ec" providerId="ADAL" clId="{0619437F-D814-458A-BC8B-5B9A7BE2AB9A}" dt="2020-09-23T12:51:15.832" v="268" actId="26606"/>
          <ac:spMkLst>
            <pc:docMk/>
            <pc:sldMk cId="3064495795" sldId="266"/>
            <ac:spMk id="152" creationId="{38468727-63BE-4191-B4A6-C30C82C0E986}"/>
          </ac:spMkLst>
        </pc:spChg>
        <pc:spChg chg="add del">
          <ac:chgData name="Jefry Bhwash" userId="920d9931-c2a1-49e3-8e80-6f18979016ec" providerId="ADAL" clId="{0619437F-D814-458A-BC8B-5B9A7BE2AB9A}" dt="2020-09-23T12:51:15.832" v="268" actId="26606"/>
          <ac:spMkLst>
            <pc:docMk/>
            <pc:sldMk cId="3064495795" sldId="266"/>
            <ac:spMk id="153" creationId="{9D355BB6-1BB8-4828-B246-CFB31742D7B8}"/>
          </ac:spMkLst>
        </pc:spChg>
        <pc:spChg chg="add del">
          <ac:chgData name="Jefry Bhwash" userId="920d9931-c2a1-49e3-8e80-6f18979016ec" providerId="ADAL" clId="{0619437F-D814-458A-BC8B-5B9A7BE2AB9A}" dt="2020-09-23T12:51:15.832" v="268" actId="26606"/>
          <ac:spMkLst>
            <pc:docMk/>
            <pc:sldMk cId="3064495795" sldId="266"/>
            <ac:spMk id="154" creationId="{CA52A9B9-B2B3-46F0-9D53-0EFF9905BF8F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064495795" sldId="266"/>
            <ac:spMk id="156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064495795" sldId="266"/>
            <ac:spMk id="158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1:07.011" v="263" actId="26606"/>
          <ac:spMkLst>
            <pc:docMk/>
            <pc:sldMk cId="3064495795" sldId="266"/>
            <ac:spMk id="159" creationId="{21516CB1-E8C8-4751-B6A6-46B2D1E72A61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064495795" sldId="266"/>
            <ac:spMk id="160" creationId="{C1A1C5D3-C053-4EE9-BE1A-419B6E27CCAE}"/>
          </ac:spMkLst>
        </pc:spChg>
        <pc:spChg chg="add del">
          <ac:chgData name="Jefry Bhwash" userId="920d9931-c2a1-49e3-8e80-6f18979016ec" providerId="ADAL" clId="{0619437F-D814-458A-BC8B-5B9A7BE2AB9A}" dt="2020-09-23T12:51:07.011" v="263" actId="26606"/>
          <ac:spMkLst>
            <pc:docMk/>
            <pc:sldMk cId="3064495795" sldId="266"/>
            <ac:spMk id="161" creationId="{90C0C0D1-E79A-41FF-8322-256F6DD1499B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064495795" sldId="266"/>
            <ac:spMk id="162" creationId="{A3473CF9-37EB-43E7-89EF-D2D1C53D1DAC}"/>
          </ac:spMkLst>
        </pc:spChg>
        <pc:spChg chg="add del">
          <ac:chgData name="Jefry Bhwash" userId="920d9931-c2a1-49e3-8e80-6f18979016ec" providerId="ADAL" clId="{0619437F-D814-458A-BC8B-5B9A7BE2AB9A}" dt="2020-09-23T12:51:07.011" v="263" actId="26606"/>
          <ac:spMkLst>
            <pc:docMk/>
            <pc:sldMk cId="3064495795" sldId="266"/>
            <ac:spMk id="163" creationId="{395FA420-5595-49D1-9D5F-79EC43B55574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064495795" sldId="266"/>
            <ac:spMk id="164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51:10.235" v="265" actId="26606"/>
          <ac:spMkLst>
            <pc:docMk/>
            <pc:sldMk cId="3064495795" sldId="266"/>
            <ac:spMk id="165" creationId="{0DBB7B12-4298-4CFB-B539-44A91C930328}"/>
          </ac:spMkLst>
        </pc:spChg>
        <pc:spChg chg="add del">
          <ac:chgData name="Jefry Bhwash" userId="920d9931-c2a1-49e3-8e80-6f18979016ec" providerId="ADAL" clId="{0619437F-D814-458A-BC8B-5B9A7BE2AB9A}" dt="2020-09-23T12:51:10.235" v="265" actId="26606"/>
          <ac:spMkLst>
            <pc:docMk/>
            <pc:sldMk cId="3064495795" sldId="266"/>
            <ac:spMk id="166" creationId="{E36BB3C5-822B-45E1-A81E-5CC3176C61A1}"/>
          </ac:spMkLst>
        </pc:spChg>
        <pc:spChg chg="add del">
          <ac:chgData name="Jefry Bhwash" userId="920d9931-c2a1-49e3-8e80-6f18979016ec" providerId="ADAL" clId="{0619437F-D814-458A-BC8B-5B9A7BE2AB9A}" dt="2020-09-23T12:51:10.235" v="265" actId="26606"/>
          <ac:spMkLst>
            <pc:docMk/>
            <pc:sldMk cId="3064495795" sldId="266"/>
            <ac:spMk id="167" creationId="{FB39ECA9-4CDE-4883-98E8-287E905E9F07}"/>
          </ac:spMkLst>
        </pc:spChg>
        <pc:spChg chg="add del">
          <ac:chgData name="Jefry Bhwash" userId="920d9931-c2a1-49e3-8e80-6f18979016ec" providerId="ADAL" clId="{0619437F-D814-458A-BC8B-5B9A7BE2AB9A}" dt="2020-09-23T12:51:10.235" v="265" actId="26606"/>
          <ac:spMkLst>
            <pc:docMk/>
            <pc:sldMk cId="3064495795" sldId="266"/>
            <ac:spMk id="168" creationId="{A67483D0-BAEB-4927-88AD-76F5DA8468DE}"/>
          </ac:spMkLst>
        </pc:spChg>
        <pc:spChg chg="add del">
          <ac:chgData name="Jefry Bhwash" userId="920d9931-c2a1-49e3-8e80-6f18979016ec" providerId="ADAL" clId="{0619437F-D814-458A-BC8B-5B9A7BE2AB9A}" dt="2020-09-23T12:51:15.823" v="267" actId="26606"/>
          <ac:spMkLst>
            <pc:docMk/>
            <pc:sldMk cId="3064495795" sldId="266"/>
            <ac:spMk id="170" creationId="{CD504B3E-2155-480C-A1E5-DBFD02C55BA6}"/>
          </ac:spMkLst>
        </pc:spChg>
        <pc:spChg chg="add del">
          <ac:chgData name="Jefry Bhwash" userId="920d9931-c2a1-49e3-8e80-6f18979016ec" providerId="ADAL" clId="{0619437F-D814-458A-BC8B-5B9A7BE2AB9A}" dt="2020-09-23T12:51:15.823" v="267" actId="26606"/>
          <ac:spMkLst>
            <pc:docMk/>
            <pc:sldMk cId="3064495795" sldId="266"/>
            <ac:spMk id="171" creationId="{0990C621-3B8B-4820-8328-D47EF7CE823C}"/>
          </ac:spMkLst>
        </pc:spChg>
        <pc:spChg chg="add del">
          <ac:chgData name="Jefry Bhwash" userId="920d9931-c2a1-49e3-8e80-6f18979016ec" providerId="ADAL" clId="{0619437F-D814-458A-BC8B-5B9A7BE2AB9A}" dt="2020-09-23T12:51:15.823" v="267" actId="26606"/>
          <ac:spMkLst>
            <pc:docMk/>
            <pc:sldMk cId="3064495795" sldId="266"/>
            <ac:spMk id="172" creationId="{C1A2385B-1D2A-4E17-84FA-6CB7F0AAE473}"/>
          </ac:spMkLst>
        </pc:spChg>
        <pc:spChg chg="add del">
          <ac:chgData name="Jefry Bhwash" userId="920d9931-c2a1-49e3-8e80-6f18979016ec" providerId="ADAL" clId="{0619437F-D814-458A-BC8B-5B9A7BE2AB9A}" dt="2020-09-23T12:51:15.823" v="267" actId="26606"/>
          <ac:spMkLst>
            <pc:docMk/>
            <pc:sldMk cId="3064495795" sldId="266"/>
            <ac:spMk id="173" creationId="{5E791F2F-79DB-4CC0-9FA1-001E3E91E8B7}"/>
          </ac:spMkLst>
        </pc:spChg>
        <pc:spChg chg="add del">
          <ac:chgData name="Jefry Bhwash" userId="920d9931-c2a1-49e3-8e80-6f18979016ec" providerId="ADAL" clId="{0619437F-D814-458A-BC8B-5B9A7BE2AB9A}" dt="2020-09-23T12:51:44.100" v="277" actId="26606"/>
          <ac:spMkLst>
            <pc:docMk/>
            <pc:sldMk cId="3064495795" sldId="266"/>
            <ac:spMk id="175" creationId="{385E1BDC-A9B0-4A87-82E3-F3187F69A802}"/>
          </ac:spMkLst>
        </pc:spChg>
        <pc:spChg chg="add del">
          <ac:chgData name="Jefry Bhwash" userId="920d9931-c2a1-49e3-8e80-6f18979016ec" providerId="ADAL" clId="{0619437F-D814-458A-BC8B-5B9A7BE2AB9A}" dt="2020-09-23T12:51:44.100" v="277" actId="26606"/>
          <ac:spMkLst>
            <pc:docMk/>
            <pc:sldMk cId="3064495795" sldId="266"/>
            <ac:spMk id="176" creationId="{0990C621-3B8B-4820-8328-D47EF7CE823C}"/>
          </ac:spMkLst>
        </pc:spChg>
        <pc:spChg chg="add del">
          <ac:chgData name="Jefry Bhwash" userId="920d9931-c2a1-49e3-8e80-6f18979016ec" providerId="ADAL" clId="{0619437F-D814-458A-BC8B-5B9A7BE2AB9A}" dt="2020-09-23T12:51:44.100" v="277" actId="26606"/>
          <ac:spMkLst>
            <pc:docMk/>
            <pc:sldMk cId="3064495795" sldId="266"/>
            <ac:spMk id="177" creationId="{C1A2385B-1D2A-4E17-84FA-6CB7F0AAE473}"/>
          </ac:spMkLst>
        </pc:spChg>
        <pc:spChg chg="add del">
          <ac:chgData name="Jefry Bhwash" userId="920d9931-c2a1-49e3-8e80-6f18979016ec" providerId="ADAL" clId="{0619437F-D814-458A-BC8B-5B9A7BE2AB9A}" dt="2020-09-23T12:51:44.100" v="277" actId="26606"/>
          <ac:spMkLst>
            <pc:docMk/>
            <pc:sldMk cId="3064495795" sldId="266"/>
            <ac:spMk id="178" creationId="{5E791F2F-79DB-4CC0-9FA1-001E3E91E8B7}"/>
          </ac:spMkLst>
        </pc:spChg>
        <pc:spChg chg="add del">
          <ac:chgData name="Jefry Bhwash" userId="920d9931-c2a1-49e3-8e80-6f18979016ec" providerId="ADAL" clId="{0619437F-D814-458A-BC8B-5B9A7BE2AB9A}" dt="2020-09-23T12:51:40.268" v="272" actId="26606"/>
          <ac:spMkLst>
            <pc:docMk/>
            <pc:sldMk cId="3064495795" sldId="266"/>
            <ac:spMk id="183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1:40.268" v="272" actId="26606"/>
          <ac:spMkLst>
            <pc:docMk/>
            <pc:sldMk cId="3064495795" sldId="266"/>
            <ac:spMk id="185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1:40.268" v="272" actId="26606"/>
          <ac:spMkLst>
            <pc:docMk/>
            <pc:sldMk cId="3064495795" sldId="266"/>
            <ac:spMk id="187" creationId="{C1A1C5D3-C053-4EE9-BE1A-419B6E27CCAE}"/>
          </ac:spMkLst>
        </pc:spChg>
        <pc:spChg chg="add del">
          <ac:chgData name="Jefry Bhwash" userId="920d9931-c2a1-49e3-8e80-6f18979016ec" providerId="ADAL" clId="{0619437F-D814-458A-BC8B-5B9A7BE2AB9A}" dt="2020-09-23T12:51:40.268" v="272" actId="26606"/>
          <ac:spMkLst>
            <pc:docMk/>
            <pc:sldMk cId="3064495795" sldId="266"/>
            <ac:spMk id="189" creationId="{A3473CF9-37EB-43E7-89EF-D2D1C53D1DAC}"/>
          </ac:spMkLst>
        </pc:spChg>
        <pc:spChg chg="add del">
          <ac:chgData name="Jefry Bhwash" userId="920d9931-c2a1-49e3-8e80-6f18979016ec" providerId="ADAL" clId="{0619437F-D814-458A-BC8B-5B9A7BE2AB9A}" dt="2020-09-23T12:51:40.268" v="272" actId="26606"/>
          <ac:spMkLst>
            <pc:docMk/>
            <pc:sldMk cId="3064495795" sldId="266"/>
            <ac:spMk id="191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3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4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5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6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7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1:41.883" v="274" actId="26606"/>
          <ac:spMkLst>
            <pc:docMk/>
            <pc:sldMk cId="3064495795" sldId="266"/>
            <ac:spMk id="198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1:44.091" v="276" actId="26606"/>
          <ac:spMkLst>
            <pc:docMk/>
            <pc:sldMk cId="3064495795" sldId="266"/>
            <ac:spMk id="200" creationId="{2550BE34-C2B8-49B8-8519-67A8CAD51AE9}"/>
          </ac:spMkLst>
        </pc:spChg>
        <pc:spChg chg="add del">
          <ac:chgData name="Jefry Bhwash" userId="920d9931-c2a1-49e3-8e80-6f18979016ec" providerId="ADAL" clId="{0619437F-D814-458A-BC8B-5B9A7BE2AB9A}" dt="2020-09-23T12:51:44.091" v="276" actId="26606"/>
          <ac:spMkLst>
            <pc:docMk/>
            <pc:sldMk cId="3064495795" sldId="266"/>
            <ac:spMk id="201" creationId="{A7457DD9-5A45-400A-AB4B-4B4EDECA25F1}"/>
          </ac:spMkLst>
        </pc:spChg>
        <pc:spChg chg="add del">
          <ac:chgData name="Jefry Bhwash" userId="920d9931-c2a1-49e3-8e80-6f18979016ec" providerId="ADAL" clId="{0619437F-D814-458A-BC8B-5B9A7BE2AB9A}" dt="2020-09-23T12:51:44.091" v="276" actId="26606"/>
          <ac:spMkLst>
            <pc:docMk/>
            <pc:sldMk cId="3064495795" sldId="266"/>
            <ac:spMk id="202" creationId="{441CF7D6-A660-431A-B0BB-140A0D5556B6}"/>
          </ac:spMkLst>
        </pc:spChg>
        <pc:spChg chg="add del">
          <ac:chgData name="Jefry Bhwash" userId="920d9931-c2a1-49e3-8e80-6f18979016ec" providerId="ADAL" clId="{0619437F-D814-458A-BC8B-5B9A7BE2AB9A}" dt="2020-09-23T12:51:44.091" v="276" actId="26606"/>
          <ac:spMkLst>
            <pc:docMk/>
            <pc:sldMk cId="3064495795" sldId="266"/>
            <ac:spMk id="203" creationId="{0570A85B-3810-4F95-97B0-CBF4CCDB381C}"/>
          </ac:spMkLst>
        </pc:spChg>
        <pc:spChg chg="add del">
          <ac:chgData name="Jefry Bhwash" userId="920d9931-c2a1-49e3-8e80-6f18979016ec" providerId="ADAL" clId="{0619437F-D814-458A-BC8B-5B9A7BE2AB9A}" dt="2020-09-23T12:51:44.091" v="276" actId="26606"/>
          <ac:spMkLst>
            <pc:docMk/>
            <pc:sldMk cId="3064495795" sldId="266"/>
            <ac:spMk id="204" creationId="{B58433A9-BE9F-4AAE-9D88-2C0CE15D623B}"/>
          </ac:spMkLst>
        </pc:spChg>
        <pc:spChg chg="add del">
          <ac:chgData name="Jefry Bhwash" userId="920d9931-c2a1-49e3-8e80-6f18979016ec" providerId="ADAL" clId="{0619437F-D814-458A-BC8B-5B9A7BE2AB9A}" dt="2020-09-23T12:52:15.406" v="286" actId="26606"/>
          <ac:spMkLst>
            <pc:docMk/>
            <pc:sldMk cId="3064495795" sldId="266"/>
            <ac:spMk id="206" creationId="{B082622D-AAF3-4897-8629-FC918530DD86}"/>
          </ac:spMkLst>
        </pc:spChg>
        <pc:spChg chg="add del">
          <ac:chgData name="Jefry Bhwash" userId="920d9931-c2a1-49e3-8e80-6f18979016ec" providerId="ADAL" clId="{0619437F-D814-458A-BC8B-5B9A7BE2AB9A}" dt="2020-09-23T12:52:15.406" v="286" actId="26606"/>
          <ac:spMkLst>
            <pc:docMk/>
            <pc:sldMk cId="3064495795" sldId="266"/>
            <ac:spMk id="207" creationId="{A7457DD9-5A45-400A-AB4B-4B4EDECA25F1}"/>
          </ac:spMkLst>
        </pc:spChg>
        <pc:spChg chg="add del">
          <ac:chgData name="Jefry Bhwash" userId="920d9931-c2a1-49e3-8e80-6f18979016ec" providerId="ADAL" clId="{0619437F-D814-458A-BC8B-5B9A7BE2AB9A}" dt="2020-09-23T12:52:15.406" v="286" actId="26606"/>
          <ac:spMkLst>
            <pc:docMk/>
            <pc:sldMk cId="3064495795" sldId="266"/>
            <ac:spMk id="208" creationId="{441CF7D6-A660-431A-B0BB-140A0D5556B6}"/>
          </ac:spMkLst>
        </pc:spChg>
        <pc:spChg chg="add del">
          <ac:chgData name="Jefry Bhwash" userId="920d9931-c2a1-49e3-8e80-6f18979016ec" providerId="ADAL" clId="{0619437F-D814-458A-BC8B-5B9A7BE2AB9A}" dt="2020-09-23T12:52:15.406" v="286" actId="26606"/>
          <ac:spMkLst>
            <pc:docMk/>
            <pc:sldMk cId="3064495795" sldId="266"/>
            <ac:spMk id="209" creationId="{0570A85B-3810-4F95-97B0-CBF4CCDB381C}"/>
          </ac:spMkLst>
        </pc:spChg>
        <pc:spChg chg="add del">
          <ac:chgData name="Jefry Bhwash" userId="920d9931-c2a1-49e3-8e80-6f18979016ec" providerId="ADAL" clId="{0619437F-D814-458A-BC8B-5B9A7BE2AB9A}" dt="2020-09-23T12:52:12.650" v="284"/>
          <ac:spMkLst>
            <pc:docMk/>
            <pc:sldMk cId="3064495795" sldId="266"/>
            <ac:spMk id="210" creationId="{B58433A9-BE9F-4AAE-9D88-2C0CE15D623B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11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12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13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14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9:26.993" v="562" actId="26606"/>
          <ac:spMkLst>
            <pc:docMk/>
            <pc:sldMk cId="3064495795" sldId="266"/>
            <ac:spMk id="215" creationId="{D5FD337D-4D6B-4C8B-B6F5-121097E09881}"/>
          </ac:spMkLst>
        </pc:spChg>
        <pc:picChg chg="add del mod">
          <ac:chgData name="Jefry Bhwash" userId="920d9931-c2a1-49e3-8e80-6f18979016ec" providerId="ADAL" clId="{0619437F-D814-458A-BC8B-5B9A7BE2AB9A}" dt="2020-09-23T12:49:02.619" v="238" actId="478"/>
          <ac:picMkLst>
            <pc:docMk/>
            <pc:sldMk cId="3064495795" sldId="266"/>
            <ac:picMk id="7" creationId="{71985CD8-98AA-482F-99D8-35F64611B241}"/>
          </ac:picMkLst>
        </pc:picChg>
        <pc:picChg chg="add del mod">
          <ac:chgData name="Jefry Bhwash" userId="920d9931-c2a1-49e3-8e80-6f18979016ec" providerId="ADAL" clId="{0619437F-D814-458A-BC8B-5B9A7BE2AB9A}" dt="2020-09-23T12:37:54.062" v="176"/>
          <ac:picMkLst>
            <pc:docMk/>
            <pc:sldMk cId="3064495795" sldId="266"/>
            <ac:picMk id="9" creationId="{36764089-BB8F-4388-8A0B-F136EB4CEEEF}"/>
          </ac:picMkLst>
        </pc:picChg>
        <pc:picChg chg="add mod">
          <ac:chgData name="Jefry Bhwash" userId="920d9931-c2a1-49e3-8e80-6f18979016ec" providerId="ADAL" clId="{0619437F-D814-458A-BC8B-5B9A7BE2AB9A}" dt="2020-09-23T13:06:09.381" v="594" actId="962"/>
          <ac:picMkLst>
            <pc:docMk/>
            <pc:sldMk cId="3064495795" sldId="266"/>
            <ac:picMk id="13" creationId="{BD4AB85E-FB38-4818-8FA9-F5BAD34DD53F}"/>
          </ac:picMkLst>
        </pc:picChg>
        <pc:picChg chg="del">
          <ac:chgData name="Jefry Bhwash" userId="920d9931-c2a1-49e3-8e80-6f18979016ec" providerId="ADAL" clId="{0619437F-D814-458A-BC8B-5B9A7BE2AB9A}" dt="2020-09-23T12:25:03.696" v="130" actId="478"/>
          <ac:picMkLst>
            <pc:docMk/>
            <pc:sldMk cId="3064495795" sldId="266"/>
            <ac:picMk id="20" creationId="{DEFADB01-765D-412B-B365-B2937EA33BFE}"/>
          </ac:picMkLst>
        </pc:picChg>
        <pc:picChg chg="add del mod ord modCrop">
          <ac:chgData name="Jefry Bhwash" userId="920d9931-c2a1-49e3-8e80-6f18979016ec" providerId="ADAL" clId="{0619437F-D814-458A-BC8B-5B9A7BE2AB9A}" dt="2020-09-23T12:52:07.947" v="283" actId="478"/>
          <ac:picMkLst>
            <pc:docMk/>
            <pc:sldMk cId="3064495795" sldId="266"/>
            <ac:picMk id="70" creationId="{4FBC8CB7-A5D2-453E-AF8C-54E0AD91EFF6}"/>
          </ac:picMkLst>
        </pc:picChg>
        <pc:picChg chg="add del mod ord">
          <ac:chgData name="Jefry Bhwash" userId="920d9931-c2a1-49e3-8e80-6f18979016ec" providerId="ADAL" clId="{0619437F-D814-458A-BC8B-5B9A7BE2AB9A}" dt="2020-09-23T12:51:37.615" v="270" actId="478"/>
          <ac:picMkLst>
            <pc:docMk/>
            <pc:sldMk cId="3064495795" sldId="266"/>
            <ac:picMk id="71" creationId="{4570FDA6-3FFF-4619-ACF1-5291A7291718}"/>
          </ac:picMkLst>
        </pc:picChg>
      </pc:sldChg>
      <pc:sldChg chg="addSp delSp modSp add modTransition delDesignElem">
        <pc:chgData name="Jefry Bhwash" userId="920d9931-c2a1-49e3-8e80-6f18979016ec" providerId="ADAL" clId="{0619437F-D814-458A-BC8B-5B9A7BE2AB9A}" dt="2020-09-23T13:06:38.844" v="597"/>
        <pc:sldMkLst>
          <pc:docMk/>
          <pc:sldMk cId="347444064" sldId="267"/>
        </pc:sldMkLst>
        <pc:spChg chg="mod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2" creationId="{870BD119-7008-498D-AB58-F09D267D0FE7}"/>
          </ac:spMkLst>
        </pc:spChg>
        <pc:spChg chg="mod ord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4" creationId="{0ED9A5F5-9F86-4B97-854F-66D6063EA714}"/>
          </ac:spMkLst>
        </pc:spChg>
        <pc:spChg chg="add del mod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5" creationId="{81F6EA3F-305B-4A0E-9BE0-41509A7C4A33}"/>
          </ac:spMkLst>
        </pc:spChg>
        <pc:spChg chg="add del mod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2" creationId="{9A7A8E7F-ED3B-4190-B959-BED9DBD600FD}"/>
          </ac:spMkLst>
        </pc:spChg>
        <pc:spChg chg="add">
          <ac:chgData name="Jefry Bhwash" userId="920d9931-c2a1-49e3-8e80-6f18979016ec" providerId="ADAL" clId="{0619437F-D814-458A-BC8B-5B9A7BE2AB9A}" dt="2020-09-23T13:04:35.162" v="582" actId="26606"/>
          <ac:spMkLst>
            <pc:docMk/>
            <pc:sldMk cId="347444064" sldId="267"/>
            <ac:spMk id="15" creationId="{8D06CE56-3881-4ADA-8CEF-D18B02C242A3}"/>
          </ac:spMkLst>
        </pc:spChg>
        <pc:spChg chg="add">
          <ac:chgData name="Jefry Bhwash" userId="920d9931-c2a1-49e3-8e80-6f18979016ec" providerId="ADAL" clId="{0619437F-D814-458A-BC8B-5B9A7BE2AB9A}" dt="2020-09-23T13:04:35.162" v="582" actId="26606"/>
          <ac:spMkLst>
            <pc:docMk/>
            <pc:sldMk cId="347444064" sldId="267"/>
            <ac:spMk id="17" creationId="{79F3C543-62EC-4433-9C93-A2CD8764E9B4}"/>
          </ac:spMkLst>
        </pc:spChg>
        <pc:spChg chg="add">
          <ac:chgData name="Jefry Bhwash" userId="920d9931-c2a1-49e3-8e80-6f18979016ec" providerId="ADAL" clId="{0619437F-D814-458A-BC8B-5B9A7BE2AB9A}" dt="2020-09-23T13:04:35.162" v="582" actId="26606"/>
          <ac:spMkLst>
            <pc:docMk/>
            <pc:sldMk cId="347444064" sldId="267"/>
            <ac:spMk id="19" creationId="{C1A1C5D3-C053-4EE9-BE1A-419B6E27CCAE}"/>
          </ac:spMkLst>
        </pc:spChg>
        <pc:spChg chg="add">
          <ac:chgData name="Jefry Bhwash" userId="920d9931-c2a1-49e3-8e80-6f18979016ec" providerId="ADAL" clId="{0619437F-D814-458A-BC8B-5B9A7BE2AB9A}" dt="2020-09-23T13:04:35.162" v="582" actId="26606"/>
          <ac:spMkLst>
            <pc:docMk/>
            <pc:sldMk cId="347444064" sldId="267"/>
            <ac:spMk id="21" creationId="{A3473CF9-37EB-43E7-89EF-D2D1C53D1DAC}"/>
          </ac:spMkLst>
        </pc:spChg>
        <pc:spChg chg="add">
          <ac:chgData name="Jefry Bhwash" userId="920d9931-c2a1-49e3-8e80-6f18979016ec" providerId="ADAL" clId="{0619437F-D814-458A-BC8B-5B9A7BE2AB9A}" dt="2020-09-23T13:04:35.162" v="582" actId="26606"/>
          <ac:spMkLst>
            <pc:docMk/>
            <pc:sldMk cId="347444064" sldId="267"/>
            <ac:spMk id="23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89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91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93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95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97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9:06.215" v="558" actId="26606"/>
          <ac:spMkLst>
            <pc:docMk/>
            <pc:sldMk cId="347444064" sldId="267"/>
            <ac:spMk id="99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01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02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04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06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08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9:23.991" v="561" actId="26606"/>
          <ac:spMkLst>
            <pc:docMk/>
            <pc:sldMk cId="347444064" sldId="267"/>
            <ac:spMk id="110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1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2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3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4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5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2:22.009" v="293" actId="26606"/>
          <ac:spMkLst>
            <pc:docMk/>
            <pc:sldMk cId="347444064" sldId="267"/>
            <ac:spMk id="116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47444064" sldId="267"/>
            <ac:spMk id="117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47444064" sldId="267"/>
            <ac:spMk id="118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47444064" sldId="267"/>
            <ac:spMk id="119" creationId="{C1A1C5D3-C053-4EE9-BE1A-419B6E27CCAE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47444064" sldId="267"/>
            <ac:spMk id="120" creationId="{A3473CF9-37EB-43E7-89EF-D2D1C53D1DAC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21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3:01:34.011" v="581"/>
          <ac:spMkLst>
            <pc:docMk/>
            <pc:sldMk cId="347444064" sldId="267"/>
            <ac:spMk id="122" creationId="{586B4EF9-43BA-4655-A6FF-1D8E21574C95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23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25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27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29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2:20.917" v="288" actId="26606"/>
          <ac:spMkLst>
            <pc:docMk/>
            <pc:sldMk cId="347444064" sldId="267"/>
            <ac:spMk id="131" creationId="{D5FD337D-4D6B-4C8B-B6F5-121097E09881}"/>
          </ac:spMkLst>
        </pc:spChg>
        <pc:spChg chg="add del">
          <ac:chgData name="Jefry Bhwash" userId="920d9931-c2a1-49e3-8e80-6f18979016ec" providerId="ADAL" clId="{0619437F-D814-458A-BC8B-5B9A7BE2AB9A}" dt="2020-09-23T12:52:21.497" v="290" actId="26606"/>
          <ac:spMkLst>
            <pc:docMk/>
            <pc:sldMk cId="347444064" sldId="267"/>
            <ac:spMk id="133" creationId="{92468898-5A6E-4D55-85EC-308E785EE06C}"/>
          </ac:spMkLst>
        </pc:spChg>
        <pc:spChg chg="add del">
          <ac:chgData name="Jefry Bhwash" userId="920d9931-c2a1-49e3-8e80-6f18979016ec" providerId="ADAL" clId="{0619437F-D814-458A-BC8B-5B9A7BE2AB9A}" dt="2020-09-23T12:52:21.497" v="290" actId="26606"/>
          <ac:spMkLst>
            <pc:docMk/>
            <pc:sldMk cId="347444064" sldId="267"/>
            <ac:spMk id="134" creationId="{3E23A947-2D45-4208-AE2B-64948C87A3EB}"/>
          </ac:spMkLst>
        </pc:spChg>
        <pc:spChg chg="add del">
          <ac:chgData name="Jefry Bhwash" userId="920d9931-c2a1-49e3-8e80-6f18979016ec" providerId="ADAL" clId="{0619437F-D814-458A-BC8B-5B9A7BE2AB9A}" dt="2020-09-23T12:52:21.497" v="290" actId="26606"/>
          <ac:spMkLst>
            <pc:docMk/>
            <pc:sldMk cId="347444064" sldId="267"/>
            <ac:spMk id="135" creationId="{E5BBB0F9-6A59-4D02-A9C7-A2D6516684CE}"/>
          </ac:spMkLst>
        </pc:spChg>
        <pc:spChg chg="add del">
          <ac:chgData name="Jefry Bhwash" userId="920d9931-c2a1-49e3-8e80-6f18979016ec" providerId="ADAL" clId="{0619437F-D814-458A-BC8B-5B9A7BE2AB9A}" dt="2020-09-23T12:52:21.497" v="290" actId="26606"/>
          <ac:spMkLst>
            <pc:docMk/>
            <pc:sldMk cId="347444064" sldId="267"/>
            <ac:spMk id="136" creationId="{81F6EA3F-305B-4A0E-9BE0-41509A7C4A33}"/>
          </ac:spMkLst>
        </pc:spChg>
        <pc:spChg chg="add del">
          <ac:chgData name="Jefry Bhwash" userId="920d9931-c2a1-49e3-8e80-6f18979016ec" providerId="ADAL" clId="{0619437F-D814-458A-BC8B-5B9A7BE2AB9A}" dt="2020-09-23T12:52:21.998" v="292" actId="26606"/>
          <ac:spMkLst>
            <pc:docMk/>
            <pc:sldMk cId="347444064" sldId="267"/>
            <ac:spMk id="138" creationId="{E45CA849-654C-4173-AD99-B3A2528275F5}"/>
          </ac:spMkLst>
        </pc:spChg>
        <pc:spChg chg="add del">
          <ac:chgData name="Jefry Bhwash" userId="920d9931-c2a1-49e3-8e80-6f18979016ec" providerId="ADAL" clId="{0619437F-D814-458A-BC8B-5B9A7BE2AB9A}" dt="2020-09-23T12:52:21.998" v="292" actId="26606"/>
          <ac:spMkLst>
            <pc:docMk/>
            <pc:sldMk cId="347444064" sldId="267"/>
            <ac:spMk id="139" creationId="{3E23A947-2D45-4208-AE2B-64948C87A3EB}"/>
          </ac:spMkLst>
        </pc:spChg>
        <pc:spChg chg="add del">
          <ac:chgData name="Jefry Bhwash" userId="920d9931-c2a1-49e3-8e80-6f18979016ec" providerId="ADAL" clId="{0619437F-D814-458A-BC8B-5B9A7BE2AB9A}" dt="2020-09-23T12:52:21.998" v="292" actId="26606"/>
          <ac:spMkLst>
            <pc:docMk/>
            <pc:sldMk cId="347444064" sldId="267"/>
            <ac:spMk id="140" creationId="{E5BBB0F9-6A59-4D02-A9C7-A2D6516684CE}"/>
          </ac:spMkLst>
        </pc:spChg>
        <pc:spChg chg="add del">
          <ac:chgData name="Jefry Bhwash" userId="920d9931-c2a1-49e3-8e80-6f18979016ec" providerId="ADAL" clId="{0619437F-D814-458A-BC8B-5B9A7BE2AB9A}" dt="2020-09-23T12:52:21.998" v="292" actId="26606"/>
          <ac:spMkLst>
            <pc:docMk/>
            <pc:sldMk cId="347444064" sldId="267"/>
            <ac:spMk id="141" creationId="{81F6EA3F-305B-4A0E-9BE0-41509A7C4A33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3" creationId="{8D06CE56-3881-4ADA-8CEF-D18B02C242A3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4" creationId="{79F3C543-62EC-4433-9C93-A2CD8764E9B4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5" creationId="{017517EF-BD4D-4055-BDB4-A322C53568AD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6" creationId="{0ADDB668-2CA4-4D2B-9C34-3487CA330BA8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7" creationId="{2568BC19-F052-4108-93E1-6A3D1DEC072F}"/>
          </ac:spMkLst>
        </pc:spChg>
        <pc:spChg chg="add del">
          <ac:chgData name="Jefry Bhwash" userId="920d9931-c2a1-49e3-8e80-6f18979016ec" providerId="ADAL" clId="{0619437F-D814-458A-BC8B-5B9A7BE2AB9A}" dt="2020-09-23T12:59:01.614" v="555" actId="26606"/>
          <ac:spMkLst>
            <pc:docMk/>
            <pc:sldMk cId="347444064" sldId="267"/>
            <ac:spMk id="148" creationId="{D5FD337D-4D6B-4C8B-B6F5-121097E09881}"/>
          </ac:spMkLst>
        </pc:spChg>
        <pc:picChg chg="del">
          <ac:chgData name="Jefry Bhwash" userId="920d9931-c2a1-49e3-8e80-6f18979016ec" providerId="ADAL" clId="{0619437F-D814-458A-BC8B-5B9A7BE2AB9A}" dt="2020-09-23T12:37:59.489" v="178" actId="478"/>
          <ac:picMkLst>
            <pc:docMk/>
            <pc:sldMk cId="347444064" sldId="267"/>
            <ac:picMk id="7" creationId="{71985CD8-98AA-482F-99D8-35F64611B241}"/>
          </ac:picMkLst>
        </pc:picChg>
        <pc:picChg chg="add del mod modCrop">
          <ac:chgData name="Jefry Bhwash" userId="920d9931-c2a1-49e3-8e80-6f18979016ec" providerId="ADAL" clId="{0619437F-D814-458A-BC8B-5B9A7BE2AB9A}" dt="2020-09-23T12:54:00.631" v="302" actId="478"/>
          <ac:picMkLst>
            <pc:docMk/>
            <pc:sldMk cId="347444064" sldId="267"/>
            <ac:picMk id="8" creationId="{B3A3B67C-7DDE-47FF-9536-B3E97088FF68}"/>
          </ac:picMkLst>
        </pc:picChg>
        <pc:picChg chg="add mod">
          <ac:chgData name="Jefry Bhwash" userId="920d9931-c2a1-49e3-8e80-6f18979016ec" providerId="ADAL" clId="{0619437F-D814-458A-BC8B-5B9A7BE2AB9A}" dt="2020-09-23T13:06:37.014" v="596" actId="962"/>
          <ac:picMkLst>
            <pc:docMk/>
            <pc:sldMk cId="347444064" sldId="267"/>
            <ac:picMk id="10" creationId="{1C50DEA1-EA79-4457-B5BD-A5FE5A62BC4E}"/>
          </ac:picMkLst>
        </pc:picChg>
        <pc:picChg chg="add del mod modCrop">
          <ac:chgData name="Jefry Bhwash" userId="920d9931-c2a1-49e3-8e80-6f18979016ec" providerId="ADAL" clId="{0619437F-D814-458A-BC8B-5B9A7BE2AB9A}" dt="2020-09-23T12:58:56.720" v="553" actId="478"/>
          <ac:picMkLst>
            <pc:docMk/>
            <pc:sldMk cId="347444064" sldId="267"/>
            <ac:picMk id="13" creationId="{EA8896B4-C38C-49A9-8B43-FFE2C5BB49B8}"/>
          </ac:picMkLst>
        </pc:picChg>
      </pc:sldChg>
      <pc:sldChg chg="addSp delSp add del setBg delDesignElem">
        <pc:chgData name="Jefry Bhwash" userId="920d9931-c2a1-49e3-8e80-6f18979016ec" providerId="ADAL" clId="{0619437F-D814-458A-BC8B-5B9A7BE2AB9A}" dt="2020-09-23T12:40:47.247" v="202"/>
        <pc:sldMkLst>
          <pc:docMk/>
          <pc:sldMk cId="1382053386" sldId="268"/>
        </pc:sldMkLst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26" creationId="{2D6FBB9D-1CAA-4D05-AB33-BABDFE17B843}"/>
          </ac:spMkLst>
        </pc:spChg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28" creationId="{04727B71-B4B6-4823-80A1-68C40B475118}"/>
          </ac:spMkLst>
        </pc:spChg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30" creationId="{79A6DB05-9FB5-4B07-8675-74C23D4FD89D}"/>
          </ac:spMkLst>
        </pc:spChg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32" creationId="{90D01200-0224-43C5-AB38-FB4D16B73FB7}"/>
          </ac:spMkLst>
        </pc:spChg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34" creationId="{728A44A4-A002-4A88-9FC9-1D0566C97A47}"/>
          </ac:spMkLst>
        </pc:spChg>
        <pc:spChg chg="add del">
          <ac:chgData name="Jefry Bhwash" userId="920d9931-c2a1-49e3-8e80-6f18979016ec" providerId="ADAL" clId="{0619437F-D814-458A-BC8B-5B9A7BE2AB9A}" dt="2020-09-23T12:40:47.247" v="202"/>
          <ac:spMkLst>
            <pc:docMk/>
            <pc:sldMk cId="1382053386" sldId="268"/>
            <ac:spMk id="36" creationId="{3E7D5C7B-DD16-401B-85CE-4AAA2A4F5136}"/>
          </ac:spMkLst>
        </pc:spChg>
      </pc:sldChg>
    </pc:docChg>
  </pc:docChgLst>
  <pc:docChgLst>
    <pc:chgData name="Drunen, C.G. van (18062814)" userId="S::18062814@student.hhs.nl::c801313d-4525-449f-b42e-410e3a24b989" providerId="AD" clId="Web-{9EF616F8-62C1-4723-9A2D-CEE781F69273}"/>
    <pc:docChg chg="modSld">
      <pc:chgData name="Drunen, C.G. van (18062814)" userId="S::18062814@student.hhs.nl::c801313d-4525-449f-b42e-410e3a24b989" providerId="AD" clId="Web-{9EF616F8-62C1-4723-9A2D-CEE781F69273}" dt="2020-10-28T18:56:58.210" v="1" actId="1076"/>
      <pc:docMkLst>
        <pc:docMk/>
      </pc:docMkLst>
      <pc:sldChg chg="modSp">
        <pc:chgData name="Drunen, C.G. van (18062814)" userId="S::18062814@student.hhs.nl::c801313d-4525-449f-b42e-410e3a24b989" providerId="AD" clId="Web-{9EF616F8-62C1-4723-9A2D-CEE781F69273}" dt="2020-10-28T18:56:58.210" v="1" actId="1076"/>
        <pc:sldMkLst>
          <pc:docMk/>
          <pc:sldMk cId="3351439039" sldId="256"/>
        </pc:sldMkLst>
        <pc:spChg chg="mod">
          <ac:chgData name="Drunen, C.G. van (18062814)" userId="S::18062814@student.hhs.nl::c801313d-4525-449f-b42e-410e3a24b989" providerId="AD" clId="Web-{9EF616F8-62C1-4723-9A2D-CEE781F69273}" dt="2020-10-28T18:56:58.210" v="1" actId="1076"/>
          <ac:spMkLst>
            <pc:docMk/>
            <pc:sldMk cId="3351439039" sldId="256"/>
            <ac:spMk id="3" creationId="{00000000-0000-0000-0000-000000000000}"/>
          </ac:spMkLst>
        </pc:spChg>
      </pc:sldChg>
    </pc:docChg>
  </pc:docChgLst>
  <pc:docChgLst>
    <pc:chgData name="Schaik, N. van (18150845)" userId="b15d19a1-b795-42e2-9370-8f2245a6075f" providerId="ADAL" clId="{88BB1360-9DCB-4976-AF08-31EE5F2D64D8}"/>
    <pc:docChg chg="undo custSel mod addSld delSld modSld sldOrd">
      <pc:chgData name="Schaik, N. van (18150845)" userId="b15d19a1-b795-42e2-9370-8f2245a6075f" providerId="ADAL" clId="{88BB1360-9DCB-4976-AF08-31EE5F2D64D8}" dt="2020-09-13T13:02:45.976" v="987" actId="313"/>
      <pc:docMkLst>
        <pc:docMk/>
      </pc:docMkLst>
      <pc:sldChg chg="modSp mod">
        <pc:chgData name="Schaik, N. van (18150845)" userId="b15d19a1-b795-42e2-9370-8f2245a6075f" providerId="ADAL" clId="{88BB1360-9DCB-4976-AF08-31EE5F2D64D8}" dt="2020-09-13T12:14:13.866" v="145" actId="20577"/>
        <pc:sldMkLst>
          <pc:docMk/>
          <pc:sldMk cId="3351439039" sldId="256"/>
        </pc:sldMkLst>
        <pc:spChg chg="mod">
          <ac:chgData name="Schaik, N. van (18150845)" userId="b15d19a1-b795-42e2-9370-8f2245a6075f" providerId="ADAL" clId="{88BB1360-9DCB-4976-AF08-31EE5F2D64D8}" dt="2020-09-13T12:14:13.866" v="145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 new mod setBg">
        <pc:chgData name="Schaik, N. van (18150845)" userId="b15d19a1-b795-42e2-9370-8f2245a6075f" providerId="ADAL" clId="{88BB1360-9DCB-4976-AF08-31EE5F2D64D8}" dt="2020-09-13T12:35:43.968" v="313"/>
        <pc:sldMkLst>
          <pc:docMk/>
          <pc:sldMk cId="4252448504" sldId="257"/>
        </pc:sldMkLst>
        <pc:spChg chg="mod">
          <ac:chgData name="Schaik, N. van (18150845)" userId="b15d19a1-b795-42e2-9370-8f2245a6075f" providerId="ADAL" clId="{88BB1360-9DCB-4976-AF08-31EE5F2D64D8}" dt="2020-09-13T12:16:33.034" v="168" actId="5793"/>
          <ac:spMkLst>
            <pc:docMk/>
            <pc:sldMk cId="4252448504" sldId="257"/>
            <ac:spMk id="3" creationId="{438061EE-B492-4D7A-9B6D-E13A5A10CE44}"/>
          </ac:spMkLst>
        </pc:spChg>
        <pc:graphicFrameChg chg="mod">
          <ac:chgData name="Schaik, N. van (18150845)" userId="b15d19a1-b795-42e2-9370-8f2245a6075f" providerId="ADAL" clId="{88BB1360-9DCB-4976-AF08-31EE5F2D64D8}" dt="2020-09-13T12:35:43.968" v="313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 new mod ord setBg modClrScheme chgLayout">
        <pc:chgData name="Schaik, N. van (18150845)" userId="b15d19a1-b795-42e2-9370-8f2245a6075f" providerId="ADAL" clId="{88BB1360-9DCB-4976-AF08-31EE5F2D64D8}" dt="2020-09-13T12:32:36.506" v="291" actId="478"/>
        <pc:sldMkLst>
          <pc:docMk/>
          <pc:sldMk cId="899364869" sldId="258"/>
        </pc:sldMkLst>
        <pc:spChg chg="mod ord">
          <ac:chgData name="Schaik, N. van (18150845)" userId="b15d19a1-b795-42e2-9370-8f2245a6075f" providerId="ADAL" clId="{88BB1360-9DCB-4976-AF08-31EE5F2D64D8}" dt="2020-09-13T12:28:14.004" v="280" actId="20577"/>
          <ac:spMkLst>
            <pc:docMk/>
            <pc:sldMk cId="899364869" sldId="258"/>
            <ac:spMk id="2" creationId="{390F5310-E370-4D3B-838B-1483A41FAC4B}"/>
          </ac:spMkLst>
        </pc:spChg>
        <pc:spChg chg="del">
          <ac:chgData name="Schaik, N. van (18150845)" userId="b15d19a1-b795-42e2-9370-8f2245a6075f" providerId="ADAL" clId="{88BB1360-9DCB-4976-AF08-31EE5F2D64D8}" dt="2020-09-13T12:15:40.769" v="158" actId="700"/>
          <ac:spMkLst>
            <pc:docMk/>
            <pc:sldMk cId="899364869" sldId="258"/>
            <ac:spMk id="3" creationId="{33CD0A75-2AA1-4B8E-978E-E3BD294A399B}"/>
          </ac:spMkLst>
        </pc:spChg>
        <pc:spChg chg="mod or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4" creationId="{8A631FD2-A849-47F9-9786-011760302143}"/>
          </ac:spMkLst>
        </pc:spChg>
        <pc:spChg chg="add del mod ord">
          <ac:chgData name="Schaik, N. van (18150845)" userId="b15d19a1-b795-42e2-9370-8f2245a6075f" providerId="ADAL" clId="{88BB1360-9DCB-4976-AF08-31EE5F2D64D8}" dt="2020-09-13T12:22:21.308" v="207"/>
          <ac:spMkLst>
            <pc:docMk/>
            <pc:sldMk cId="899364869" sldId="258"/>
            <ac:spMk id="5" creationId="{2DBF2014-64AA-4C9B-AC1F-3F2301D56520}"/>
          </ac:spMkLst>
        </pc:spChg>
        <pc:spChg chg="add del mod">
          <ac:chgData name="Schaik, N. van (18150845)" userId="b15d19a1-b795-42e2-9370-8f2245a6075f" providerId="ADAL" clId="{88BB1360-9DCB-4976-AF08-31EE5F2D64D8}" dt="2020-09-13T12:23:11.471" v="213"/>
          <ac:spMkLst>
            <pc:docMk/>
            <pc:sldMk cId="899364869" sldId="258"/>
            <ac:spMk id="6" creationId="{D7D75F51-514F-4FC8-B9DE-DB06ABB0B7A9}"/>
          </ac:spMkLst>
        </pc:spChg>
        <pc:spChg chg="add mod">
          <ac:chgData name="Schaik, N. van (18150845)" userId="b15d19a1-b795-42e2-9370-8f2245a6075f" providerId="ADAL" clId="{88BB1360-9DCB-4976-AF08-31EE5F2D64D8}" dt="2020-09-13T12:27:43.659" v="261" actId="12"/>
          <ac:spMkLst>
            <pc:docMk/>
            <pc:sldMk cId="899364869" sldId="258"/>
            <ac:spMk id="7" creationId="{6864DE29-65F6-47A1-BDA4-681377B884D4}"/>
          </ac:spMkLst>
        </pc:spChg>
        <pc:spChg chg="add del mod">
          <ac:chgData name="Schaik, N. van (18150845)" userId="b15d19a1-b795-42e2-9370-8f2245a6075f" providerId="ADAL" clId="{88BB1360-9DCB-4976-AF08-31EE5F2D64D8}" dt="2020-09-13T12:22:55.053" v="210" actId="478"/>
          <ac:spMkLst>
            <pc:docMk/>
            <pc:sldMk cId="899364869" sldId="258"/>
            <ac:spMk id="10" creationId="{BD6F122B-3A61-4A66-815F-66607DACB829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2" creationId="{90D01200-0224-43C5-AB38-FB4D16B73FB7}"/>
          </ac:spMkLst>
        </pc:spChg>
        <pc:spChg chg="add mod">
          <ac:chgData name="Schaik, N. van (18150845)" userId="b15d19a1-b795-42e2-9370-8f2245a6075f" providerId="ADAL" clId="{88BB1360-9DCB-4976-AF08-31EE5F2D64D8}" dt="2020-09-13T12:30:38.028" v="287"/>
          <ac:spMkLst>
            <pc:docMk/>
            <pc:sldMk cId="899364869" sldId="258"/>
            <ac:spMk id="13" creationId="{41C7BC3A-5A2E-4101-9048-79C146E19694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4" creationId="{728A44A4-A002-4A88-9FC9-1D0566C97A47}"/>
          </ac:spMkLst>
        </pc:spChg>
        <pc:spChg chg="add del mod">
          <ac:chgData name="Schaik, N. van (18150845)" userId="b15d19a1-b795-42e2-9370-8f2245a6075f" providerId="ADAL" clId="{88BB1360-9DCB-4976-AF08-31EE5F2D64D8}" dt="2020-09-13T12:32:36.506" v="291" actId="478"/>
          <ac:spMkLst>
            <pc:docMk/>
            <pc:sldMk cId="899364869" sldId="258"/>
            <ac:spMk id="15" creationId="{48455960-5578-48EF-A3AB-900F9BA850FA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6" creationId="{3E7D5C7B-DD16-401B-85CE-4AAA2A4F5136}"/>
          </ac:spMkLst>
        </pc:spChg>
        <pc:picChg chg="add mod">
          <ac:chgData name="Schaik, N. van (18150845)" userId="b15d19a1-b795-42e2-9370-8f2245a6075f" providerId="ADAL" clId="{88BB1360-9DCB-4976-AF08-31EE5F2D64D8}" dt="2020-09-13T12:32:32.627" v="290" actId="14826"/>
          <ac:picMkLst>
            <pc:docMk/>
            <pc:sldMk cId="899364869" sldId="258"/>
            <ac:picMk id="9" creationId="{F08C0DFD-7099-438E-A923-72429227975B}"/>
          </ac:picMkLst>
        </pc:picChg>
      </pc:sldChg>
      <pc:sldChg chg="new del">
        <pc:chgData name="Schaik, N. van (18150845)" userId="b15d19a1-b795-42e2-9370-8f2245a6075f" providerId="ADAL" clId="{88BB1360-9DCB-4976-AF08-31EE5F2D64D8}" dt="2020-09-13T12:15:31.230" v="157" actId="47"/>
        <pc:sldMkLst>
          <pc:docMk/>
          <pc:sldMk cId="3327342798" sldId="259"/>
        </pc:sldMkLst>
      </pc:sldChg>
      <pc:sldChg chg="addSp delSp modSp new mod setBg modClrScheme chgLayout">
        <pc:chgData name="Schaik, N. van (18150845)" userId="b15d19a1-b795-42e2-9370-8f2245a6075f" providerId="ADAL" clId="{88BB1360-9DCB-4976-AF08-31EE5F2D64D8}" dt="2020-09-13T12:17:51.503" v="200" actId="14100"/>
        <pc:sldMkLst>
          <pc:docMk/>
          <pc:sldMk cId="3688674863" sldId="259"/>
        </pc:sldMkLst>
        <pc:spChg chg="del mod ord">
          <ac:chgData name="Schaik, N. van (18150845)" userId="b15d19a1-b795-42e2-9370-8f2245a6075f" providerId="ADAL" clId="{88BB1360-9DCB-4976-AF08-31EE5F2D64D8}" dt="2020-09-13T12:17:09.322" v="170" actId="700"/>
          <ac:spMkLst>
            <pc:docMk/>
            <pc:sldMk cId="3688674863" sldId="259"/>
            <ac:spMk id="2" creationId="{3E002F72-BE68-40A4-8AA3-B4C32C811CD8}"/>
          </ac:spMkLst>
        </pc:spChg>
        <pc:spChg chg="del">
          <ac:chgData name="Schaik, N. van (18150845)" userId="b15d19a1-b795-42e2-9370-8f2245a6075f" providerId="ADAL" clId="{88BB1360-9DCB-4976-AF08-31EE5F2D64D8}" dt="2020-09-13T12:17:09.322" v="170" actId="700"/>
          <ac:spMkLst>
            <pc:docMk/>
            <pc:sldMk cId="3688674863" sldId="259"/>
            <ac:spMk id="3" creationId="{6C4685E0-A1C2-4E9B-9529-EC3A322C976D}"/>
          </ac:spMkLst>
        </pc:spChg>
        <pc:spChg chg="mod or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4" creationId="{7BFCCE16-0F75-4EF9-899E-839BC9896604}"/>
          </ac:spMkLst>
        </pc:spChg>
        <pc:spChg chg="add mod ord">
          <ac:chgData name="Schaik, N. van (18150845)" userId="b15d19a1-b795-42e2-9370-8f2245a6075f" providerId="ADAL" clId="{88BB1360-9DCB-4976-AF08-31EE5F2D64D8}" dt="2020-09-13T12:17:51.503" v="200" actId="14100"/>
          <ac:spMkLst>
            <pc:docMk/>
            <pc:sldMk cId="3688674863" sldId="259"/>
            <ac:spMk id="5" creationId="{888333A4-5D5B-4DC9-958D-D4E4AE9B6A54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0" creationId="{8D06CE56-3881-4ADA-8CEF-D18B02C242A3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2" creationId="{79F3C543-62EC-4433-9C93-A2CD8764E9B4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4" creationId="{1ACA2EA0-FFD3-42EC-9406-B595015ED96E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6" creationId="{D5288BCE-665C-472A-8C43-664BCFA31E43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8" creationId="{46C57131-53A7-4C1A-BEA8-25F06A06AD29}"/>
          </ac:spMkLst>
        </pc:spChg>
      </pc:sldChg>
      <pc:sldChg chg="addSp delSp modSp new mod setBg modClrScheme chgLayout modNotesTx">
        <pc:chgData name="Schaik, N. van (18150845)" userId="b15d19a1-b795-42e2-9370-8f2245a6075f" providerId="ADAL" clId="{88BB1360-9DCB-4976-AF08-31EE5F2D64D8}" dt="2020-09-13T13:02:45.976" v="987" actId="313"/>
        <pc:sldMkLst>
          <pc:docMk/>
          <pc:sldMk cId="1754695017" sldId="263"/>
        </pc:sldMkLst>
        <pc:spChg chg="del mod ord">
          <ac:chgData name="Schaik, N. van (18150845)" userId="b15d19a1-b795-42e2-9370-8f2245a6075f" providerId="ADAL" clId="{88BB1360-9DCB-4976-AF08-31EE5F2D64D8}" dt="2020-09-13T12:28:50.337" v="284" actId="700"/>
          <ac:spMkLst>
            <pc:docMk/>
            <pc:sldMk cId="1754695017" sldId="263"/>
            <ac:spMk id="2" creationId="{2981FE5E-D521-4FA3-901F-F0A8831CBA19}"/>
          </ac:spMkLst>
        </pc:spChg>
        <pc:spChg chg="del mod ord">
          <ac:chgData name="Schaik, N. van (18150845)" userId="b15d19a1-b795-42e2-9370-8f2245a6075f" providerId="ADAL" clId="{88BB1360-9DCB-4976-AF08-31EE5F2D64D8}" dt="2020-09-13T12:28:50.337" v="284" actId="700"/>
          <ac:spMkLst>
            <pc:docMk/>
            <pc:sldMk cId="1754695017" sldId="263"/>
            <ac:spMk id="3" creationId="{D9DDCE82-0EC4-4B69-87FA-FB1212F22B0B}"/>
          </ac:spMkLst>
        </pc:spChg>
        <pc:spChg chg="mod or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4" creationId="{F2E4C8B5-E5FD-4F53-AAA8-199B7A69EAEE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5" creationId="{72836379-9E24-4FA8-B039-79AF899421FD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6" creationId="{9D9FAF81-629D-434E-A782-697D0D05DF6B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7" creationId="{3436E9C5-0176-4FC7-B1CF-BF545ECBF45D}"/>
          </ac:spMkLst>
        </pc:spChg>
        <pc:spChg chg="add del mod ord">
          <ac:chgData name="Schaik, N. van (18150845)" userId="b15d19a1-b795-42e2-9370-8f2245a6075f" providerId="ADAL" clId="{88BB1360-9DCB-4976-AF08-31EE5F2D64D8}" dt="2020-09-13T12:33:15.344" v="293" actId="700"/>
          <ac:spMkLst>
            <pc:docMk/>
            <pc:sldMk cId="1754695017" sldId="263"/>
            <ac:spMk id="8" creationId="{2F39F00A-DE10-4E1B-B57A-2D2489F2D975}"/>
          </ac:spMkLst>
        </pc:spChg>
        <pc:spChg chg="add del mod ord">
          <ac:chgData name="Schaik, N. van (18150845)" userId="b15d19a1-b795-42e2-9370-8f2245a6075f" providerId="ADAL" clId="{88BB1360-9DCB-4976-AF08-31EE5F2D64D8}" dt="2020-09-13T12:33:05.165" v="292" actId="931"/>
          <ac:spMkLst>
            <pc:docMk/>
            <pc:sldMk cId="1754695017" sldId="263"/>
            <ac:spMk id="9" creationId="{44CC585E-C66E-45C2-9969-E8EF61D2B23F}"/>
          </ac:spMkLst>
        </pc:spChg>
        <pc:spChg chg="add del mod ord">
          <ac:chgData name="Schaik, N. van (18150845)" userId="b15d19a1-b795-42e2-9370-8f2245a6075f" providerId="ADAL" clId="{88BB1360-9DCB-4976-AF08-31EE5F2D64D8}" dt="2020-09-13T12:33:15.344" v="293" actId="700"/>
          <ac:spMkLst>
            <pc:docMk/>
            <pc:sldMk cId="1754695017" sldId="263"/>
            <ac:spMk id="10" creationId="{D837C614-408E-4C4E-AC56-E30AC574C229}"/>
          </ac:spMkLst>
        </pc:spChg>
        <pc:spChg chg="add mod ord">
          <ac:chgData name="Schaik, N. van (18150845)" userId="b15d19a1-b795-42e2-9370-8f2245a6075f" providerId="ADAL" clId="{88BB1360-9DCB-4976-AF08-31EE5F2D64D8}" dt="2020-09-13T12:36:12.630" v="331" actId="20577"/>
          <ac:spMkLst>
            <pc:docMk/>
            <pc:sldMk cId="1754695017" sldId="263"/>
            <ac:spMk id="13" creationId="{891A6AC5-2B91-464F-B55D-1710BFD67F33}"/>
          </ac:spMkLst>
        </pc:spChg>
        <pc:spChg chg="add mod ord">
          <ac:chgData name="Schaik, N. van (18150845)" userId="b15d19a1-b795-42e2-9370-8f2245a6075f" providerId="ADAL" clId="{88BB1360-9DCB-4976-AF08-31EE5F2D64D8}" dt="2020-09-13T12:58:34.318" v="733" actId="20577"/>
          <ac:spMkLst>
            <pc:docMk/>
            <pc:sldMk cId="1754695017" sldId="263"/>
            <ac:spMk id="14" creationId="{6F4CEFA0-1715-4540-A11D-89BF7E53D468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19" creationId="{2D6FBB9D-1CAA-4D05-AB33-BABDFE17B843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1" creationId="{04727B71-B4B6-4823-80A1-68C40B475118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3" creationId="{79A6DB05-9FB5-4B07-8675-74C23D4FD89D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5" creationId="{90D01200-0224-43C5-AB38-FB4D16B73FB7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7" creationId="{728A44A4-A002-4A88-9FC9-1D0566C97A47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9" creationId="{3E7D5C7B-DD16-401B-85CE-4AAA2A4F5136}"/>
          </ac:spMkLst>
        </pc:spChg>
        <pc:picChg chg="add mod ord">
          <ac:chgData name="Schaik, N. van (18150845)" userId="b15d19a1-b795-42e2-9370-8f2245a6075f" providerId="ADAL" clId="{88BB1360-9DCB-4976-AF08-31EE5F2D64D8}" dt="2020-09-13T12:51:50.736" v="483" actId="1076"/>
          <ac:picMkLst>
            <pc:docMk/>
            <pc:sldMk cId="1754695017" sldId="263"/>
            <ac:picMk id="12" creationId="{162707FA-5FF5-4BC0-A559-DC6428242356}"/>
          </ac:picMkLst>
        </pc:picChg>
      </pc:sldChg>
      <pc:sldChg chg="modNotesTx">
        <pc:chgData name="Schaik, N. van (18150845)" userId="b15d19a1-b795-42e2-9370-8f2245a6075f" providerId="ADAL" clId="{88BB1360-9DCB-4976-AF08-31EE5F2D64D8}" dt="2020-09-13T13:01:08.600" v="846" actId="20577"/>
        <pc:sldMkLst>
          <pc:docMk/>
          <pc:sldMk cId="1127486592" sldId="265"/>
        </pc:sldMkLst>
      </pc:sldChg>
    </pc:docChg>
  </pc:docChgLst>
  <pc:docChgLst>
    <pc:chgData name="Drunen, C.G. van (18062814)" userId="S::18062814@student.hhs.nl::c801313d-4525-449f-b42e-410e3a24b989" providerId="AD" clId="Web-{FC46E006-098A-40A0-86F6-D817FE80F3FD}"/>
    <pc:docChg chg="modSld">
      <pc:chgData name="Drunen, C.G. van (18062814)" userId="S::18062814@student.hhs.nl::c801313d-4525-449f-b42e-410e3a24b989" providerId="AD" clId="Web-{FC46E006-098A-40A0-86F6-D817FE80F3FD}" dt="2020-09-23T12:12:56.968" v="5" actId="1076"/>
      <pc:docMkLst>
        <pc:docMk/>
      </pc:docMkLst>
      <pc:sldChg chg="addSp modSp">
        <pc:chgData name="Drunen, C.G. van (18062814)" userId="S::18062814@student.hhs.nl::c801313d-4525-449f-b42e-410e3a24b989" providerId="AD" clId="Web-{FC46E006-098A-40A0-86F6-D817FE80F3FD}" dt="2020-09-23T12:12:56.968" v="5" actId="1076"/>
        <pc:sldMkLst>
          <pc:docMk/>
          <pc:sldMk cId="3351439039" sldId="256"/>
        </pc:sldMkLst>
        <pc:spChg chg="mod">
          <ac:chgData name="Drunen, C.G. van (18062814)" userId="S::18062814@student.hhs.nl::c801313d-4525-449f-b42e-410e3a24b989" providerId="AD" clId="Web-{FC46E006-098A-40A0-86F6-D817FE80F3FD}" dt="2020-09-23T12:12:56.968" v="5" actId="1076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Drunen, C.G. van (18062814)" userId="S::18062814@student.hhs.nl::c801313d-4525-449f-b42e-410e3a24b989" providerId="AD" clId="Web-{FC46E006-098A-40A0-86F6-D817FE80F3FD}" dt="2020-09-23T12:12:52.561" v="4"/>
          <ac:spMkLst>
            <pc:docMk/>
            <pc:sldMk cId="3351439039" sldId="256"/>
            <ac:spMk id="6" creationId="{34C2C5C5-7A97-4D4C-885C-E07F3701D9C2}"/>
          </ac:spMkLst>
        </pc:spChg>
        <pc:picChg chg="mod">
          <ac:chgData name="Drunen, C.G. van (18062814)" userId="S::18062814@student.hhs.nl::c801313d-4525-449f-b42e-410e3a24b989" providerId="AD" clId="Web-{FC46E006-098A-40A0-86F6-D817FE80F3FD}" dt="2020-09-23T12:12:32.514" v="2" actId="1076"/>
          <ac:picMkLst>
            <pc:docMk/>
            <pc:sldMk cId="3351439039" sldId="256"/>
            <ac:picMk id="4" creationId="{8046C0AD-5DDB-4E24-AB96-BC2563775CF1}"/>
          </ac:picMkLst>
        </pc:picChg>
      </pc:sldChg>
    </pc:docChg>
  </pc:docChgLst>
  <pc:docChgLst>
    <pc:chgData name="Drunen, C.G. van (18062814)" userId="S::18062814@student.hhs.nl::c801313d-4525-449f-b42e-410e3a24b989" providerId="AD" clId="Web-{D57C426C-9549-4198-A0E0-1BECD26E62D1}"/>
    <pc:docChg chg="modSld">
      <pc:chgData name="Drunen, C.G. van (18062814)" userId="S::18062814@student.hhs.nl::c801313d-4525-449f-b42e-410e3a24b989" providerId="AD" clId="Web-{D57C426C-9549-4198-A0E0-1BECD26E62D1}" dt="2020-10-29T14:52:14.328" v="1" actId="1076"/>
      <pc:docMkLst>
        <pc:docMk/>
      </pc:docMkLst>
      <pc:sldChg chg="modSp">
        <pc:chgData name="Drunen, C.G. van (18062814)" userId="S::18062814@student.hhs.nl::c801313d-4525-449f-b42e-410e3a24b989" providerId="AD" clId="Web-{D57C426C-9549-4198-A0E0-1BECD26E62D1}" dt="2020-10-29T14:52:14.328" v="1" actId="1076"/>
        <pc:sldMkLst>
          <pc:docMk/>
          <pc:sldMk cId="1754695017" sldId="263"/>
        </pc:sldMkLst>
        <pc:picChg chg="mod">
          <ac:chgData name="Drunen, C.G. van (18062814)" userId="S::18062814@student.hhs.nl::c801313d-4525-449f-b42e-410e3a24b989" providerId="AD" clId="Web-{D57C426C-9549-4198-A0E0-1BECD26E62D1}" dt="2020-10-29T14:52:14.328" v="1" actId="1076"/>
          <ac:picMkLst>
            <pc:docMk/>
            <pc:sldMk cId="1754695017" sldId="263"/>
            <ac:picMk id="2" creationId="{6F8B0B79-A227-4D39-BA4E-9AC21C415679}"/>
          </ac:picMkLst>
        </pc:picChg>
      </pc:sldChg>
    </pc:docChg>
  </pc:docChgLst>
  <pc:docChgLst>
    <pc:chgData name="Bhwash, J.Y. el (16095065)" userId="S::16095065@student.hhs.nl::920d9931-c2a1-49e3-8e80-6f18979016ec" providerId="AD" clId="Web-{535C63B8-6CCC-4DB0-B5EA-1C575011015B}"/>
    <pc:docChg chg="addSld delSld modSld">
      <pc:chgData name="Bhwash, J.Y. el (16095065)" userId="S::16095065@student.hhs.nl::920d9931-c2a1-49e3-8e80-6f18979016ec" providerId="AD" clId="Web-{535C63B8-6CCC-4DB0-B5EA-1C575011015B}" dt="2020-09-13T12:51:03.281" v="746" actId="20577"/>
      <pc:docMkLst>
        <pc:docMk/>
      </pc:docMkLst>
      <pc:sldChg chg="modSp">
        <pc:chgData name="Bhwash, J.Y. el (16095065)" userId="S::16095065@student.hhs.nl::920d9931-c2a1-49e3-8e80-6f18979016ec" providerId="AD" clId="Web-{535C63B8-6CCC-4DB0-B5EA-1C575011015B}" dt="2020-09-13T12:47:10.947" v="714" actId="20577"/>
        <pc:sldMkLst>
          <pc:docMk/>
          <pc:sldMk cId="4252448504" sldId="257"/>
        </pc:sldMkLst>
        <pc:graphicFrameChg chg="modGraphic">
          <ac:chgData name="Bhwash, J.Y. el (16095065)" userId="S::16095065@student.hhs.nl::920d9931-c2a1-49e3-8e80-6f18979016ec" providerId="AD" clId="Web-{535C63B8-6CCC-4DB0-B5EA-1C575011015B}" dt="2020-09-13T12:47:10.947" v="714" actId="20577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">
        <pc:chgData name="Bhwash, J.Y. el (16095065)" userId="S::16095065@student.hhs.nl::920d9931-c2a1-49e3-8e80-6f18979016ec" providerId="AD" clId="Web-{535C63B8-6CCC-4DB0-B5EA-1C575011015B}" dt="2020-09-13T12:46:27.977" v="706" actId="20577"/>
        <pc:sldMkLst>
          <pc:docMk/>
          <pc:sldMk cId="899364869" sldId="258"/>
        </pc:sldMkLst>
        <pc:spChg chg="mod">
          <ac:chgData name="Bhwash, J.Y. el (16095065)" userId="S::16095065@student.hhs.nl::920d9931-c2a1-49e3-8e80-6f18979016ec" providerId="AD" clId="Web-{535C63B8-6CCC-4DB0-B5EA-1C575011015B}" dt="2020-09-13T12:46:27.977" v="706" actId="20577"/>
          <ac:spMkLst>
            <pc:docMk/>
            <pc:sldMk cId="899364869" sldId="258"/>
            <ac:spMk id="2" creationId="{390F5310-E370-4D3B-838B-1483A41FAC4B}"/>
          </ac:spMkLst>
        </pc:spChg>
        <pc:spChg chg="mod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4" creationId="{8A631FD2-A849-47F9-9786-011760302143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44:06.897" v="704" actId="20577"/>
          <ac:spMkLst>
            <pc:docMk/>
            <pc:sldMk cId="899364869" sldId="258"/>
            <ac:spMk id="7" creationId="{6864DE29-65F6-47A1-BDA4-681377B884D4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2" creationId="{90D01200-0224-43C5-AB38-FB4D16B73FB7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4" creationId="{728A44A4-A002-4A88-9FC9-1D0566C97A47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6" creationId="{3E7D5C7B-DD16-401B-85CE-4AAA2A4F5136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1" creationId="{90D01200-0224-43C5-AB38-FB4D16B73FB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3" creationId="{728A44A4-A002-4A88-9FC9-1D0566C97A4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5" creationId="{3E7D5C7B-DD16-401B-85CE-4AAA2A4F5136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0" creationId="{90D01200-0224-43C5-AB38-FB4D16B73FB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2" creationId="{728A44A4-A002-4A88-9FC9-1D0566C97A4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4" creationId="{3E7D5C7B-DD16-401B-85CE-4AAA2A4F5136}"/>
          </ac:spMkLst>
        </pc:spChg>
        <pc:picChg chg="mod">
          <ac:chgData name="Bhwash, J.Y. el (16095065)" userId="S::16095065@student.hhs.nl::920d9931-c2a1-49e3-8e80-6f18979016ec" providerId="AD" clId="Web-{535C63B8-6CCC-4DB0-B5EA-1C575011015B}" dt="2020-09-13T12:41:32.598" v="439"/>
          <ac:picMkLst>
            <pc:docMk/>
            <pc:sldMk cId="899364869" sldId="258"/>
            <ac:picMk id="9" creationId="{F08C0DFD-7099-438E-A923-72429227975B}"/>
          </ac:picMkLst>
        </pc:picChg>
      </pc:sldChg>
      <pc:sldChg chg="addSp delSp modSp">
        <pc:chgData name="Bhwash, J.Y. el (16095065)" userId="S::16095065@student.hhs.nl::920d9931-c2a1-49e3-8e80-6f18979016ec" providerId="AD" clId="Web-{535C63B8-6CCC-4DB0-B5EA-1C575011015B}" dt="2020-09-13T12:38:01.402" v="189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535C63B8-6CCC-4DB0-B5EA-1C575011015B}" dt="2020-09-13T12:34:54.759" v="9" actId="20577"/>
          <ac:spMkLst>
            <pc:docMk/>
            <pc:sldMk cId="84619070" sldId="260"/>
            <ac:spMk id="2" creationId="{870BD119-7008-498D-AB58-F09D267D0FE7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" creationId="{0ED9A5F5-9F86-4B97-854F-66D6063EA714}"/>
          </ac:spMkLst>
        </pc:spChg>
        <pc:spChg chg="add del mo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2" creationId="{C1E9EDF4-B172-46B4-96C3-5A4388F0C15D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3" creationId="{8D06CE56-3881-4ADA-8CEF-D18B02C242A3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4" creationId="{79F3C543-62EC-4433-9C93-A2CD8764E9B4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5" creationId="{68AF5748-FED8-45BA-8631-26D1D10F3246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6" creationId="{AF2F604E-43BE-4DC3-B983-E071523364F8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7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2" creationId="{8D06CE56-3881-4ADA-8CEF-D18B02C242A3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4" creationId="{79F3C543-62EC-4433-9C93-A2CD8764E9B4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6" creationId="{5DCB5928-DC7D-4612-9922-441966E1562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8" creationId="{682C1161-1736-45EC-99B7-33F3CAE9D51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0" creationId="{84D4DDB8-B68F-45B0-9F62-C4279996F672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2" creationId="{AF2F604E-43BE-4DC3-B983-E071523364F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4" creationId="{08C9B587-E65E-4B52-B37C-ABEBB6E87928}"/>
          </ac:spMkLst>
        </pc:spChg>
        <pc:graphicFrameChg chg="add del">
          <ac:chgData name="Bhwash, J.Y. el (16095065)" userId="S::16095065@student.hhs.nl::920d9931-c2a1-49e3-8e80-6f18979016ec" providerId="AD" clId="Web-{535C63B8-6CCC-4DB0-B5EA-1C575011015B}" dt="2020-09-13T12:33:43.961" v="1"/>
          <ac:graphicFrameMkLst>
            <pc:docMk/>
            <pc:sldMk cId="84619070" sldId="260"/>
            <ac:graphicFrameMk id="3" creationId="{BF06F954-55AD-4F5A-BF83-FA6067EFD808}"/>
          </ac:graphicFrameMkLst>
        </pc:graphicFrameChg>
        <pc:picChg chg="del">
          <ac:chgData name="Bhwash, J.Y. el (16095065)" userId="S::16095065@student.hhs.nl::920d9931-c2a1-49e3-8e80-6f18979016ec" providerId="AD" clId="Web-{535C63B8-6CCC-4DB0-B5EA-1C575011015B}" dt="2020-09-13T12:37:46.183" v="184"/>
          <ac:picMkLst>
            <pc:docMk/>
            <pc:sldMk cId="84619070" sldId="260"/>
            <ac:picMk id="5" creationId="{1FDF7DA6-0AAC-4387-BD74-57F83680BDB6}"/>
          </ac:picMkLst>
        </pc:picChg>
        <pc:picChg chg="add mod">
          <ac:chgData name="Bhwash, J.Y. el (16095065)" userId="S::16095065@student.hhs.nl::920d9931-c2a1-49e3-8e80-6f18979016ec" providerId="AD" clId="Web-{535C63B8-6CCC-4DB0-B5EA-1C575011015B}" dt="2020-09-13T12:38:01.402" v="189"/>
          <ac:picMkLst>
            <pc:docMk/>
            <pc:sldMk cId="84619070" sldId="260"/>
            <ac:picMk id="20" creationId="{DEFADB01-765D-412B-B365-B2937EA33BFE}"/>
          </ac:picMkLst>
        </pc:picChg>
      </pc:sldChg>
      <pc:sldChg chg="delSp del">
        <pc:chgData name="Bhwash, J.Y. el (16095065)" userId="S::16095065@student.hhs.nl::920d9931-c2a1-49e3-8e80-6f18979016ec" providerId="AD" clId="Web-{535C63B8-6CCC-4DB0-B5EA-1C575011015B}" dt="2020-09-13T12:41:26.848" v="438"/>
        <pc:sldMkLst>
          <pc:docMk/>
          <pc:sldMk cId="1715283629" sldId="262"/>
        </pc:sldMkLst>
        <pc:spChg chg="del">
          <ac:chgData name="Bhwash, J.Y. el (16095065)" userId="S::16095065@student.hhs.nl::920d9931-c2a1-49e3-8e80-6f18979016ec" providerId="AD" clId="Web-{535C63B8-6CCC-4DB0-B5EA-1C575011015B}" dt="2020-09-13T12:39:43.753" v="232"/>
          <ac:spMkLst>
            <pc:docMk/>
            <pc:sldMk cId="1715283629" sldId="262"/>
            <ac:spMk id="5" creationId="{F682EFCF-FE82-4D4D-AF63-B172D55033CC}"/>
          </ac:spMkLst>
        </pc:spChg>
      </pc:sldChg>
      <pc:sldChg chg="modSp">
        <pc:chgData name="Bhwash, J.Y. el (16095065)" userId="S::16095065@student.hhs.nl::920d9931-c2a1-49e3-8e80-6f18979016ec" providerId="AD" clId="Web-{535C63B8-6CCC-4DB0-B5EA-1C575011015B}" dt="2020-09-13T12:51:03.281" v="745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535C63B8-6CCC-4DB0-B5EA-1C575011015B}" dt="2020-09-13T12:51:03.281" v="745" actId="20577"/>
          <ac:spMkLst>
            <pc:docMk/>
            <pc:sldMk cId="1754695017" sldId="263"/>
            <ac:spMk id="14" creationId="{6F4CEFA0-1715-4540-A11D-89BF7E53D468}"/>
          </ac:spMkLst>
        </pc:spChg>
      </pc:sldChg>
      <pc:sldChg chg="addSp delSp modSp new">
        <pc:chgData name="Bhwash, J.Y. el (16095065)" userId="S::16095065@student.hhs.nl::920d9931-c2a1-49e3-8e80-6f18979016ec" providerId="AD" clId="Web-{535C63B8-6CCC-4DB0-B5EA-1C575011015B}" dt="2020-09-13T12:38:43.950" v="200" actId="20577"/>
        <pc:sldMkLst>
          <pc:docMk/>
          <pc:sldMk cId="2458460289" sldId="264"/>
        </pc:sldMkLst>
        <pc:spChg chg="mod">
          <ac:chgData name="Bhwash, J.Y. el (16095065)" userId="S::16095065@student.hhs.nl::920d9931-c2a1-49e3-8e80-6f18979016ec" providerId="AD" clId="Web-{535C63B8-6CCC-4DB0-B5EA-1C575011015B}" dt="2020-09-13T12:38:43.950" v="200" actId="20577"/>
          <ac:spMkLst>
            <pc:docMk/>
            <pc:sldMk cId="2458460289" sldId="264"/>
            <ac:spMk id="2" creationId="{C5481CB4-7920-4B04-8E3B-7BC0298F9B36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7:48.277" v="185"/>
          <ac:spMkLst>
            <pc:docMk/>
            <pc:sldMk cId="2458460289" sldId="264"/>
            <ac:spMk id="3" creationId="{03F7538F-5A9A-48AD-B397-06AF8AE61F42}"/>
          </ac:spMkLst>
        </pc:spChg>
        <pc:picChg chg="add mod ord">
          <ac:chgData name="Bhwash, J.Y. el (16095065)" userId="S::16095065@student.hhs.nl::920d9931-c2a1-49e3-8e80-6f18979016ec" providerId="AD" clId="Web-{535C63B8-6CCC-4DB0-B5EA-1C575011015B}" dt="2020-09-13T12:37:48.277" v="185"/>
          <ac:picMkLst>
            <pc:docMk/>
            <pc:sldMk cId="2458460289" sldId="264"/>
            <ac:picMk id="5" creationId="{3ABA1D16-86C6-4696-A56B-0172FAB41BB7}"/>
          </ac:picMkLst>
        </pc:picChg>
        <pc:picChg chg="add del mod">
          <ac:chgData name="Bhwash, J.Y. el (16095065)" userId="S::16095065@student.hhs.nl::920d9931-c2a1-49e3-8e80-6f18979016ec" providerId="AD" clId="Web-{535C63B8-6CCC-4DB0-B5EA-1C575011015B}" dt="2020-09-13T12:37:49.933" v="187"/>
          <ac:picMkLst>
            <pc:docMk/>
            <pc:sldMk cId="2458460289" sldId="264"/>
            <ac:picMk id="6" creationId="{C2934C92-8F41-4E0A-9750-6EC376F3C1E6}"/>
          </ac:picMkLst>
        </pc:picChg>
      </pc:sldChg>
      <pc:sldChg chg="addSp delSp modSp new mod setBg">
        <pc:chgData name="Bhwash, J.Y. el (16095065)" userId="S::16095065@student.hhs.nl::920d9931-c2a1-49e3-8e80-6f18979016ec" providerId="AD" clId="Web-{535C63B8-6CCC-4DB0-B5EA-1C575011015B}" dt="2020-09-13T12:41:20.301" v="437"/>
        <pc:sldMkLst>
          <pc:docMk/>
          <pc:sldMk cId="1127486592" sldId="265"/>
        </pc:sldMkLst>
        <pc:spChg chg="mo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" creationId="{A1F8A0B0-829F-4DEC-A09E-13F2D23D38E4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" creationId="{C0188387-768F-42BD-8C5A-09335994C4BC}"/>
          </ac:spMkLst>
        </pc:spChg>
        <pc:spChg chg="add mod or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5" creationId="{74E127AD-9E2C-4FBD-AE6B-C5224F8E1EB8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9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1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3" creationId="{5DCB5928-DC7D-4612-9922-441966E1562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5" creationId="{682C1161-1736-45EC-99B7-33F3CAE9D51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7" creationId="{84D4DDB8-B68F-45B0-9F62-C4279996F672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9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1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6" creationId="{2D6FBB9D-1CAA-4D05-AB33-BABDFE17B843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8" creationId="{04727B71-B4B6-4823-80A1-68C40B47511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0" creationId="{79A6DB05-9FB5-4B07-8675-74C23D4FD89D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2" creationId="{90D01200-0224-43C5-AB38-FB4D16B73FB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4" creationId="{728A44A4-A002-4A88-9FC9-1D0566C97A4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6" creationId="{3E7D5C7B-DD16-401B-85CE-4AAA2A4F5136}"/>
          </ac:spMkLst>
        </pc:spChg>
        <pc:picChg chg="add mod">
          <ac:chgData name="Bhwash, J.Y. el (16095065)" userId="S::16095065@student.hhs.nl::920d9931-c2a1-49e3-8e80-6f18979016ec" providerId="AD" clId="Web-{535C63B8-6CCC-4DB0-B5EA-1C575011015B}" dt="2020-09-13T12:41:20.301" v="437"/>
          <ac:picMkLst>
            <pc:docMk/>
            <pc:sldMk cId="1127486592" sldId="265"/>
            <ac:picMk id="4" creationId="{35D9D83C-4196-4E3E-9A61-96363F8BB15C}"/>
          </ac:picMkLst>
        </pc:picChg>
      </pc:sldChg>
    </pc:docChg>
  </pc:docChgLst>
  <pc:docChgLst>
    <pc:chgData name="Bhwash, J.Y. el (16095065)" userId="S::16095065@student.hhs.nl::920d9931-c2a1-49e3-8e80-6f18979016ec" providerId="AD" clId="Web-{53697591-4A77-400C-0CF7-1C47AD683DA8}"/>
    <pc:docChg chg="modSld">
      <pc:chgData name="Bhwash, J.Y. el (16095065)" userId="S::16095065@student.hhs.nl::920d9931-c2a1-49e3-8e80-6f18979016ec" providerId="AD" clId="Web-{53697591-4A77-400C-0CF7-1C47AD683DA8}" dt="2020-09-13T12:53:02.238" v="95" actId="20577"/>
      <pc:docMkLst>
        <pc:docMk/>
      </pc:docMkLst>
      <pc:sldChg chg="modSp">
        <pc:chgData name="Bhwash, J.Y. el (16095065)" userId="S::16095065@student.hhs.nl::920d9931-c2a1-49e3-8e80-6f18979016ec" providerId="AD" clId="Web-{53697591-4A77-400C-0CF7-1C47AD683DA8}" dt="2020-09-13T12:53:02.238" v="94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53697591-4A77-400C-0CF7-1C47AD683DA8}" dt="2020-09-13T12:53:02.238" v="94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Bhwash, J.Y. el (16095065)" userId="S::16095065@student.hhs.nl::920d9931-c2a1-49e3-8e80-6f18979016ec" providerId="AD" clId="Web-{032E36C4-C7DC-44ED-BDF7-37BA303F2B92}"/>
    <pc:docChg chg="addSld modSld">
      <pc:chgData name="Bhwash, J.Y. el (16095065)" userId="S::16095065@student.hhs.nl::920d9931-c2a1-49e3-8e80-6f18979016ec" providerId="AD" clId="Web-{032E36C4-C7DC-44ED-BDF7-37BA303F2B92}" dt="2020-09-13T12:23:09.047" v="21" actId="20577"/>
      <pc:docMkLst>
        <pc:docMk/>
      </pc:docMkLst>
      <pc:sldChg chg="delSp modSp">
        <pc:chgData name="Bhwash, J.Y. el (16095065)" userId="S::16095065@student.hhs.nl::920d9931-c2a1-49e3-8e80-6f18979016ec" providerId="AD" clId="Web-{032E36C4-C7DC-44ED-BDF7-37BA303F2B92}" dt="2020-09-13T12:22:22.656" v="1"/>
        <pc:sldMkLst>
          <pc:docMk/>
          <pc:sldMk cId="4252448504" sldId="257"/>
        </pc:sldMkLst>
        <pc:graphicFrameChg chg="modGraphic">
          <ac:chgData name="Bhwash, J.Y. el (16095065)" userId="S::16095065@student.hhs.nl::920d9931-c2a1-49e3-8e80-6f18979016ec" providerId="AD" clId="Web-{032E36C4-C7DC-44ED-BDF7-37BA303F2B92}" dt="2020-09-13T12:22:22.656" v="1"/>
          <ac:graphicFrameMkLst>
            <pc:docMk/>
            <pc:sldMk cId="4252448504" sldId="257"/>
            <ac:graphicFrameMk id="6" creationId="{A3F4F9F7-3B1A-432D-B937-55E22AB80EA6}"/>
          </ac:graphicFrameMkLst>
        </pc:graphicFrameChg>
        <pc:picChg chg="del">
          <ac:chgData name="Bhwash, J.Y. el (16095065)" userId="S::16095065@student.hhs.nl::920d9931-c2a1-49e3-8e80-6f18979016ec" providerId="AD" clId="Web-{032E36C4-C7DC-44ED-BDF7-37BA303F2B92}" dt="2020-09-13T12:21:09.421" v="0"/>
          <ac:picMkLst>
            <pc:docMk/>
            <pc:sldMk cId="4252448504" sldId="257"/>
            <ac:picMk id="181" creationId="{FE1F8718-1627-4148-82A8-DEAE032C548D}"/>
          </ac:picMkLst>
        </pc:picChg>
      </pc:sldChg>
      <pc:sldChg chg="modSp new">
        <pc:chgData name="Bhwash, J.Y. el (16095065)" userId="S::16095065@student.hhs.nl::920d9931-c2a1-49e3-8e80-6f18979016ec" providerId="AD" clId="Web-{032E36C4-C7DC-44ED-BDF7-37BA303F2B92}" dt="2020-09-13T12:23:07.516" v="19" actId="20577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032E36C4-C7DC-44ED-BDF7-37BA303F2B92}" dt="2020-09-13T12:23:07.516" v="19" actId="20577"/>
          <ac:spMkLst>
            <pc:docMk/>
            <pc:sldMk cId="84619070" sldId="260"/>
            <ac:spMk id="2" creationId="{870BD119-7008-498D-AB58-F09D267D0FE7}"/>
          </ac:spMkLst>
        </pc:spChg>
      </pc:sldChg>
    </pc:docChg>
  </pc:docChgLst>
  <pc:docChgLst>
    <pc:chgData name="Drunen, C.G. van (18062814)" userId="S::18062814@student.hhs.nl::c801313d-4525-449f-b42e-410e3a24b989" providerId="AD" clId="Web-{257F46E3-5DE1-49EC-BEBF-24E265857781}"/>
    <pc:docChg chg="modSld">
      <pc:chgData name="Drunen, C.G. van (18062814)" userId="S::18062814@student.hhs.nl::c801313d-4525-449f-b42e-410e3a24b989" providerId="AD" clId="Web-{257F46E3-5DE1-49EC-BEBF-24E265857781}" dt="2020-09-25T11:36:02.747" v="29" actId="20577"/>
      <pc:docMkLst>
        <pc:docMk/>
      </pc:docMkLst>
      <pc:sldChg chg="modSp">
        <pc:chgData name="Drunen, C.G. van (18062814)" userId="S::18062814@student.hhs.nl::c801313d-4525-449f-b42e-410e3a24b989" providerId="AD" clId="Web-{257F46E3-5DE1-49EC-BEBF-24E265857781}" dt="2020-09-25T11:36:02.747" v="28" actId="20577"/>
        <pc:sldMkLst>
          <pc:docMk/>
          <pc:sldMk cId="1754695017" sldId="263"/>
        </pc:sldMkLst>
        <pc:spChg chg="mod">
          <ac:chgData name="Drunen, C.G. van (18062814)" userId="S::18062814@student.hhs.nl::c801313d-4525-449f-b42e-410e3a24b989" providerId="AD" clId="Web-{257F46E3-5DE1-49EC-BEBF-24E265857781}" dt="2020-09-25T11:36:02.747" v="28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Duivenvoorden, L. (18005152)" userId="S::18005152@student.hhs.nl::2f32dc38-11c9-455b-95e2-402c987300c5" providerId="AD" clId="Web-{F87FE515-4FEC-45A1-A622-BE50C8D6DEFD}"/>
    <pc:docChg chg="modSld">
      <pc:chgData name="Duivenvoorden, L. (18005152)" userId="S::18005152@student.hhs.nl::2f32dc38-11c9-455b-95e2-402c987300c5" providerId="AD" clId="Web-{F87FE515-4FEC-45A1-A622-BE50C8D6DEFD}" dt="2020-10-01T14:03:51.704" v="9" actId="1076"/>
      <pc:docMkLst>
        <pc:docMk/>
      </pc:docMkLst>
      <pc:sldChg chg="modSp">
        <pc:chgData name="Duivenvoorden, L. (18005152)" userId="S::18005152@student.hhs.nl::2f32dc38-11c9-455b-95e2-402c987300c5" providerId="AD" clId="Web-{F87FE515-4FEC-45A1-A622-BE50C8D6DEFD}" dt="2020-10-01T14:03:51.704" v="9" actId="1076"/>
        <pc:sldMkLst>
          <pc:docMk/>
          <pc:sldMk cId="3064495795" sldId="266"/>
        </pc:sldMkLst>
        <pc:picChg chg="mod">
          <ac:chgData name="Duivenvoorden, L. (18005152)" userId="S::18005152@student.hhs.nl::2f32dc38-11c9-455b-95e2-402c987300c5" providerId="AD" clId="Web-{F87FE515-4FEC-45A1-A622-BE50C8D6DEFD}" dt="2020-10-01T14:03:51.704" v="9" actId="1076"/>
          <ac:picMkLst>
            <pc:docMk/>
            <pc:sldMk cId="3064495795" sldId="266"/>
            <ac:picMk id="13" creationId="{BD4AB85E-FB38-4818-8FA9-F5BAD34DD53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078D5-349A-4779-820F-98D8D220C6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10F49C0D-E96A-4A65-8BB2-A7D8F009483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Project </a:t>
          </a:r>
          <a:r>
            <a:rPr lang="nl-NL" err="1">
              <a:solidFill>
                <a:schemeClr val="bg1"/>
              </a:solidFill>
            </a:rPr>
            <a:t>definition</a:t>
          </a:r>
          <a:endParaRPr lang="en-US">
            <a:solidFill>
              <a:schemeClr val="bg1"/>
            </a:solidFill>
          </a:endParaRPr>
        </a:p>
      </dgm:t>
    </dgm:pt>
    <dgm:pt modelId="{096EB0D5-1226-47EF-B644-AF78F6CD6702}" type="parTrans" cxnId="{38BAA010-382E-431E-8DB1-25F712A1086B}">
      <dgm:prSet/>
      <dgm:spPr/>
      <dgm:t>
        <a:bodyPr/>
        <a:lstStyle/>
        <a:p>
          <a:endParaRPr lang="en-US"/>
        </a:p>
      </dgm:t>
    </dgm:pt>
    <dgm:pt modelId="{833C434F-C93F-44DB-AFA0-0D9A15E318FF}" type="sibTrans" cxnId="{38BAA010-382E-431E-8DB1-25F712A1086B}">
      <dgm:prSet/>
      <dgm:spPr/>
      <dgm:t>
        <a:bodyPr/>
        <a:lstStyle/>
        <a:p>
          <a:endParaRPr lang="en-US"/>
        </a:p>
      </dgm:t>
    </dgm:pt>
    <dgm:pt modelId="{0AB98FDB-7907-4FBC-8384-C3318AE20F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Progress</a:t>
          </a:r>
        </a:p>
      </dgm:t>
    </dgm:pt>
    <dgm:pt modelId="{661F6B79-D14D-457B-88AB-D0929300E463}" type="parTrans" cxnId="{51642DC2-330E-4A54-943E-35222E4A79CE}">
      <dgm:prSet/>
      <dgm:spPr/>
      <dgm:t>
        <a:bodyPr/>
        <a:lstStyle/>
        <a:p>
          <a:endParaRPr lang="en-US"/>
        </a:p>
      </dgm:t>
    </dgm:pt>
    <dgm:pt modelId="{D8BC7D21-D328-4F0D-A001-7334A440DB04}" type="sibTrans" cxnId="{51642DC2-330E-4A54-943E-35222E4A79CE}">
      <dgm:prSet/>
      <dgm:spPr/>
      <dgm:t>
        <a:bodyPr/>
        <a:lstStyle/>
        <a:p>
          <a:endParaRPr lang="en-US"/>
        </a:p>
      </dgm:t>
    </dgm:pt>
    <dgm:pt modelId="{2F772D60-3D33-4B82-AFC0-4947AAF3D0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</a:t>
          </a:r>
        </a:p>
      </dgm:t>
    </dgm:pt>
    <dgm:pt modelId="{73EEF673-98F9-415F-AA42-357C5393033B}" type="parTrans" cxnId="{6046CDC3-2B58-444A-91AD-95A1C7CC9E2E}">
      <dgm:prSet/>
      <dgm:spPr/>
      <dgm:t>
        <a:bodyPr/>
        <a:lstStyle/>
        <a:p>
          <a:endParaRPr lang="en-US"/>
        </a:p>
      </dgm:t>
    </dgm:pt>
    <dgm:pt modelId="{512BA71C-108A-43D7-BBA6-1B5D8C4FC5E9}" type="sibTrans" cxnId="{6046CDC3-2B58-444A-91AD-95A1C7CC9E2E}">
      <dgm:prSet/>
      <dgm:spPr/>
      <dgm:t>
        <a:bodyPr/>
        <a:lstStyle/>
        <a:p>
          <a:endParaRPr lang="en-US"/>
        </a:p>
      </dgm:t>
    </dgm:pt>
    <dgm:pt modelId="{0AAEA96D-3D83-438B-BE5F-BC6C74ED41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</a:t>
          </a:r>
        </a:p>
      </dgm:t>
    </dgm:pt>
    <dgm:pt modelId="{749CB510-4624-40A8-A3C4-171B68C1BC2C}" type="sibTrans" cxnId="{770BBD48-31C2-474F-AB1F-ECD52F06191C}">
      <dgm:prSet/>
      <dgm:spPr/>
      <dgm:t>
        <a:bodyPr/>
        <a:lstStyle/>
        <a:p>
          <a:endParaRPr lang="en-US"/>
        </a:p>
      </dgm:t>
    </dgm:pt>
    <dgm:pt modelId="{D260287E-48F2-4773-9D4E-53391DC14363}" type="parTrans" cxnId="{770BBD48-31C2-474F-AB1F-ECD52F06191C}">
      <dgm:prSet/>
      <dgm:spPr/>
      <dgm:t>
        <a:bodyPr/>
        <a:lstStyle/>
        <a:p>
          <a:endParaRPr lang="en-US"/>
        </a:p>
      </dgm:t>
    </dgm:pt>
    <dgm:pt modelId="{4960F611-27A7-4691-8846-710C4819405B}" type="pres">
      <dgm:prSet presAssocID="{374078D5-349A-4779-820F-98D8D220C690}" presName="root" presStyleCnt="0">
        <dgm:presLayoutVars>
          <dgm:dir/>
          <dgm:resizeHandles val="exact"/>
        </dgm:presLayoutVars>
      </dgm:prSet>
      <dgm:spPr/>
    </dgm:pt>
    <dgm:pt modelId="{34E6EE3B-CB1A-4106-AB04-CB818706BED9}" type="pres">
      <dgm:prSet presAssocID="{10F49C0D-E96A-4A65-8BB2-A7D8F0094831}" presName="compNode" presStyleCnt="0"/>
      <dgm:spPr/>
    </dgm:pt>
    <dgm:pt modelId="{C8D28EFB-2555-4AA4-835B-0352ACDC2F1C}" type="pres">
      <dgm:prSet presAssocID="{10F49C0D-E96A-4A65-8BB2-A7D8F0094831}" presName="bgRect" presStyleLbl="bgShp" presStyleIdx="0" presStyleCnt="4"/>
      <dgm:spPr/>
    </dgm:pt>
    <dgm:pt modelId="{1D27C123-8AA9-47FE-8096-DBCC5E666353}" type="pres">
      <dgm:prSet presAssocID="{10F49C0D-E96A-4A65-8BB2-A7D8F009483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6B99455-8AB7-4C12-A4C7-21DB9678A8C8}" type="pres">
      <dgm:prSet presAssocID="{10F49C0D-E96A-4A65-8BB2-A7D8F0094831}" presName="spaceRect" presStyleCnt="0"/>
      <dgm:spPr/>
    </dgm:pt>
    <dgm:pt modelId="{AE6A5017-755D-4CF6-9369-C93F41CA73D8}" type="pres">
      <dgm:prSet presAssocID="{10F49C0D-E96A-4A65-8BB2-A7D8F0094831}" presName="parTx" presStyleLbl="revTx" presStyleIdx="0" presStyleCnt="4">
        <dgm:presLayoutVars>
          <dgm:chMax val="0"/>
          <dgm:chPref val="0"/>
        </dgm:presLayoutVars>
      </dgm:prSet>
      <dgm:spPr/>
    </dgm:pt>
    <dgm:pt modelId="{0959CF31-8903-44B2-A29E-07D88C8378A4}" type="pres">
      <dgm:prSet presAssocID="{833C434F-C93F-44DB-AFA0-0D9A15E318FF}" presName="sibTrans" presStyleCnt="0"/>
      <dgm:spPr/>
    </dgm:pt>
    <dgm:pt modelId="{1860CAA2-EA47-4A90-B7B4-11D05BBA5A0B}" type="pres">
      <dgm:prSet presAssocID="{0AB98FDB-7907-4FBC-8384-C3318AE20FB1}" presName="compNode" presStyleCnt="0"/>
      <dgm:spPr/>
    </dgm:pt>
    <dgm:pt modelId="{30080056-A2D8-4300-B576-90CC6BBEFCA3}" type="pres">
      <dgm:prSet presAssocID="{0AB98FDB-7907-4FBC-8384-C3318AE20FB1}" presName="bgRect" presStyleLbl="bgShp" presStyleIdx="1" presStyleCnt="4" custLinFactNeighborX="-3381"/>
      <dgm:spPr/>
    </dgm:pt>
    <dgm:pt modelId="{A041254A-99C3-4340-A1A3-86CC7172D2D4}" type="pres">
      <dgm:prSet presAssocID="{0AB98FDB-7907-4FBC-8384-C3318AE20F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kelijke groei"/>
        </a:ext>
      </dgm:extLst>
    </dgm:pt>
    <dgm:pt modelId="{13BF04B7-0A6F-4A90-A532-FA5ED507E69A}" type="pres">
      <dgm:prSet presAssocID="{0AB98FDB-7907-4FBC-8384-C3318AE20FB1}" presName="spaceRect" presStyleCnt="0"/>
      <dgm:spPr/>
    </dgm:pt>
    <dgm:pt modelId="{84D79AD9-8CF5-4FFA-B837-9668A20E740C}" type="pres">
      <dgm:prSet presAssocID="{0AB98FDB-7907-4FBC-8384-C3318AE20FB1}" presName="parTx" presStyleLbl="revTx" presStyleIdx="1" presStyleCnt="4">
        <dgm:presLayoutVars>
          <dgm:chMax val="0"/>
          <dgm:chPref val="0"/>
        </dgm:presLayoutVars>
      </dgm:prSet>
      <dgm:spPr/>
    </dgm:pt>
    <dgm:pt modelId="{1F96B7DC-B527-44FB-A05E-229D9811C136}" type="pres">
      <dgm:prSet presAssocID="{D8BC7D21-D328-4F0D-A001-7334A440DB04}" presName="sibTrans" presStyleCnt="0"/>
      <dgm:spPr/>
    </dgm:pt>
    <dgm:pt modelId="{AC45888B-4768-4A51-844D-599136493163}" type="pres">
      <dgm:prSet presAssocID="{2F772D60-3D33-4B82-AFC0-4947AAF3D0B6}" presName="compNode" presStyleCnt="0"/>
      <dgm:spPr/>
    </dgm:pt>
    <dgm:pt modelId="{D414E45B-D12D-496F-894B-BB711F91FDEA}" type="pres">
      <dgm:prSet presAssocID="{2F772D60-3D33-4B82-AFC0-4947AAF3D0B6}" presName="bgRect" presStyleLbl="bgShp" presStyleIdx="2" presStyleCnt="4"/>
      <dgm:spPr/>
    </dgm:pt>
    <dgm:pt modelId="{2FEEF4A3-FF1F-4132-8CA0-3D4DAFE9E27E}" type="pres">
      <dgm:prSet presAssocID="{2F772D60-3D33-4B82-AFC0-4947AAF3D0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"/>
        </a:ext>
      </dgm:extLst>
    </dgm:pt>
    <dgm:pt modelId="{4A9E8256-BDF6-409A-B1AB-C0A830728C61}" type="pres">
      <dgm:prSet presAssocID="{2F772D60-3D33-4B82-AFC0-4947AAF3D0B6}" presName="spaceRect" presStyleCnt="0"/>
      <dgm:spPr/>
    </dgm:pt>
    <dgm:pt modelId="{535FE460-DCDF-446F-BB3C-7B0233A4BCA8}" type="pres">
      <dgm:prSet presAssocID="{2F772D60-3D33-4B82-AFC0-4947AAF3D0B6}" presName="parTx" presStyleLbl="revTx" presStyleIdx="2" presStyleCnt="4">
        <dgm:presLayoutVars>
          <dgm:chMax val="0"/>
          <dgm:chPref val="0"/>
        </dgm:presLayoutVars>
      </dgm:prSet>
      <dgm:spPr/>
    </dgm:pt>
    <dgm:pt modelId="{8E2A338D-AFDC-4A56-88DD-58AA07BA9B22}" type="pres">
      <dgm:prSet presAssocID="{512BA71C-108A-43D7-BBA6-1B5D8C4FC5E9}" presName="sibTrans" presStyleCnt="0"/>
      <dgm:spPr/>
    </dgm:pt>
    <dgm:pt modelId="{3859437B-7517-468F-8DB1-0112571CA4A7}" type="pres">
      <dgm:prSet presAssocID="{0AAEA96D-3D83-438B-BE5F-BC6C74ED4173}" presName="compNode" presStyleCnt="0"/>
      <dgm:spPr/>
    </dgm:pt>
    <dgm:pt modelId="{6A654C60-F946-4CB1-A8E7-1943101622C5}" type="pres">
      <dgm:prSet presAssocID="{0AAEA96D-3D83-438B-BE5F-BC6C74ED4173}" presName="bgRect" presStyleLbl="bgShp" presStyleIdx="3" presStyleCnt="4"/>
      <dgm:spPr/>
    </dgm:pt>
    <dgm:pt modelId="{D54FD41F-19D3-4839-B0EA-AEC5A6C247D9}" type="pres">
      <dgm:prSet presAssocID="{0AAEA96D-3D83-438B-BE5F-BC6C74ED41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AB9E3877-C401-4690-8D78-CABD9B9FE16C}" type="pres">
      <dgm:prSet presAssocID="{0AAEA96D-3D83-438B-BE5F-BC6C74ED4173}" presName="spaceRect" presStyleCnt="0"/>
      <dgm:spPr/>
    </dgm:pt>
    <dgm:pt modelId="{1F4593D9-C95A-4523-9565-D35D6C03E0A9}" type="pres">
      <dgm:prSet presAssocID="{0AAEA96D-3D83-438B-BE5F-BC6C74ED417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BAA010-382E-431E-8DB1-25F712A1086B}" srcId="{374078D5-349A-4779-820F-98D8D220C690}" destId="{10F49C0D-E96A-4A65-8BB2-A7D8F0094831}" srcOrd="0" destOrd="0" parTransId="{096EB0D5-1226-47EF-B644-AF78F6CD6702}" sibTransId="{833C434F-C93F-44DB-AFA0-0D9A15E318FF}"/>
    <dgm:cxn modelId="{3119B120-1B4C-4121-953E-A57CAE894360}" type="presOf" srcId="{0AB98FDB-7907-4FBC-8384-C3318AE20FB1}" destId="{84D79AD9-8CF5-4FFA-B837-9668A20E740C}" srcOrd="0" destOrd="0" presId="urn:microsoft.com/office/officeart/2018/2/layout/IconVerticalSolidList"/>
    <dgm:cxn modelId="{770BBD48-31C2-474F-AB1F-ECD52F06191C}" srcId="{374078D5-349A-4779-820F-98D8D220C690}" destId="{0AAEA96D-3D83-438B-BE5F-BC6C74ED4173}" srcOrd="3" destOrd="0" parTransId="{D260287E-48F2-4773-9D4E-53391DC14363}" sibTransId="{749CB510-4624-40A8-A3C4-171B68C1BC2C}"/>
    <dgm:cxn modelId="{40900B52-E804-463F-93EA-4ED059A19032}" type="presOf" srcId="{10F49C0D-E96A-4A65-8BB2-A7D8F0094831}" destId="{AE6A5017-755D-4CF6-9369-C93F41CA73D8}" srcOrd="0" destOrd="0" presId="urn:microsoft.com/office/officeart/2018/2/layout/IconVerticalSolidList"/>
    <dgm:cxn modelId="{A6FDDA55-BE0A-4092-BA7F-3DE16B1BDBA6}" type="presOf" srcId="{2F772D60-3D33-4B82-AFC0-4947AAF3D0B6}" destId="{535FE460-DCDF-446F-BB3C-7B0233A4BCA8}" srcOrd="0" destOrd="0" presId="urn:microsoft.com/office/officeart/2018/2/layout/IconVerticalSolidList"/>
    <dgm:cxn modelId="{E4B5F184-DE29-4A65-B30A-9FBBE5DFA30E}" type="presOf" srcId="{374078D5-349A-4779-820F-98D8D220C690}" destId="{4960F611-27A7-4691-8846-710C4819405B}" srcOrd="0" destOrd="0" presId="urn:microsoft.com/office/officeart/2018/2/layout/IconVerticalSolidList"/>
    <dgm:cxn modelId="{51642DC2-330E-4A54-943E-35222E4A79CE}" srcId="{374078D5-349A-4779-820F-98D8D220C690}" destId="{0AB98FDB-7907-4FBC-8384-C3318AE20FB1}" srcOrd="1" destOrd="0" parTransId="{661F6B79-D14D-457B-88AB-D0929300E463}" sibTransId="{D8BC7D21-D328-4F0D-A001-7334A440DB04}"/>
    <dgm:cxn modelId="{6046CDC3-2B58-444A-91AD-95A1C7CC9E2E}" srcId="{374078D5-349A-4779-820F-98D8D220C690}" destId="{2F772D60-3D33-4B82-AFC0-4947AAF3D0B6}" srcOrd="2" destOrd="0" parTransId="{73EEF673-98F9-415F-AA42-357C5393033B}" sibTransId="{512BA71C-108A-43D7-BBA6-1B5D8C4FC5E9}"/>
    <dgm:cxn modelId="{C15EE2F9-4619-432B-A115-066EC8F3286E}" type="presOf" srcId="{0AAEA96D-3D83-438B-BE5F-BC6C74ED4173}" destId="{1F4593D9-C95A-4523-9565-D35D6C03E0A9}" srcOrd="0" destOrd="0" presId="urn:microsoft.com/office/officeart/2018/2/layout/IconVerticalSolidList"/>
    <dgm:cxn modelId="{4A974008-8A04-475B-A44A-EE858AB1B24B}" type="presParOf" srcId="{4960F611-27A7-4691-8846-710C4819405B}" destId="{34E6EE3B-CB1A-4106-AB04-CB818706BED9}" srcOrd="0" destOrd="0" presId="urn:microsoft.com/office/officeart/2018/2/layout/IconVerticalSolidList"/>
    <dgm:cxn modelId="{1EC194BB-E27E-485B-9248-C293D8A5C303}" type="presParOf" srcId="{34E6EE3B-CB1A-4106-AB04-CB818706BED9}" destId="{C8D28EFB-2555-4AA4-835B-0352ACDC2F1C}" srcOrd="0" destOrd="0" presId="urn:microsoft.com/office/officeart/2018/2/layout/IconVerticalSolidList"/>
    <dgm:cxn modelId="{D7776B1C-5865-4209-8090-D8CBFE207A31}" type="presParOf" srcId="{34E6EE3B-CB1A-4106-AB04-CB818706BED9}" destId="{1D27C123-8AA9-47FE-8096-DBCC5E666353}" srcOrd="1" destOrd="0" presId="urn:microsoft.com/office/officeart/2018/2/layout/IconVerticalSolidList"/>
    <dgm:cxn modelId="{F1AFD5B6-C133-47EA-9C5C-F3D8DA3AC82C}" type="presParOf" srcId="{34E6EE3B-CB1A-4106-AB04-CB818706BED9}" destId="{26B99455-8AB7-4C12-A4C7-21DB9678A8C8}" srcOrd="2" destOrd="0" presId="urn:microsoft.com/office/officeart/2018/2/layout/IconVerticalSolidList"/>
    <dgm:cxn modelId="{4923345E-1C72-4B10-9816-A884976C14A3}" type="presParOf" srcId="{34E6EE3B-CB1A-4106-AB04-CB818706BED9}" destId="{AE6A5017-755D-4CF6-9369-C93F41CA73D8}" srcOrd="3" destOrd="0" presId="urn:microsoft.com/office/officeart/2018/2/layout/IconVerticalSolidList"/>
    <dgm:cxn modelId="{EDBCE663-1898-48BF-B943-4A9D1E87FBE0}" type="presParOf" srcId="{4960F611-27A7-4691-8846-710C4819405B}" destId="{0959CF31-8903-44B2-A29E-07D88C8378A4}" srcOrd="1" destOrd="0" presId="urn:microsoft.com/office/officeart/2018/2/layout/IconVerticalSolidList"/>
    <dgm:cxn modelId="{D23DD9D3-EFF3-43A2-B0A6-A27287A43FA9}" type="presParOf" srcId="{4960F611-27A7-4691-8846-710C4819405B}" destId="{1860CAA2-EA47-4A90-B7B4-11D05BBA5A0B}" srcOrd="2" destOrd="0" presId="urn:microsoft.com/office/officeart/2018/2/layout/IconVerticalSolidList"/>
    <dgm:cxn modelId="{5757FA0A-A695-4B38-9CD2-FC12B22BFEE9}" type="presParOf" srcId="{1860CAA2-EA47-4A90-B7B4-11D05BBA5A0B}" destId="{30080056-A2D8-4300-B576-90CC6BBEFCA3}" srcOrd="0" destOrd="0" presId="urn:microsoft.com/office/officeart/2018/2/layout/IconVerticalSolidList"/>
    <dgm:cxn modelId="{0D5A5DE7-5A7B-4077-97EA-A32F5F8222CC}" type="presParOf" srcId="{1860CAA2-EA47-4A90-B7B4-11D05BBA5A0B}" destId="{A041254A-99C3-4340-A1A3-86CC7172D2D4}" srcOrd="1" destOrd="0" presId="urn:microsoft.com/office/officeart/2018/2/layout/IconVerticalSolidList"/>
    <dgm:cxn modelId="{83C8F3A7-BE26-45AB-9F5E-88386769B62A}" type="presParOf" srcId="{1860CAA2-EA47-4A90-B7B4-11D05BBA5A0B}" destId="{13BF04B7-0A6F-4A90-A532-FA5ED507E69A}" srcOrd="2" destOrd="0" presId="urn:microsoft.com/office/officeart/2018/2/layout/IconVerticalSolidList"/>
    <dgm:cxn modelId="{ECE1785F-06AA-4980-AC84-B73A63FA65E9}" type="presParOf" srcId="{1860CAA2-EA47-4A90-B7B4-11D05BBA5A0B}" destId="{84D79AD9-8CF5-4FFA-B837-9668A20E740C}" srcOrd="3" destOrd="0" presId="urn:microsoft.com/office/officeart/2018/2/layout/IconVerticalSolidList"/>
    <dgm:cxn modelId="{7BADB082-482E-4205-8F20-79F99E8DFB74}" type="presParOf" srcId="{4960F611-27A7-4691-8846-710C4819405B}" destId="{1F96B7DC-B527-44FB-A05E-229D9811C136}" srcOrd="3" destOrd="0" presId="urn:microsoft.com/office/officeart/2018/2/layout/IconVerticalSolidList"/>
    <dgm:cxn modelId="{F1F73F94-8397-4480-BDF1-9BDB1D79CC0B}" type="presParOf" srcId="{4960F611-27A7-4691-8846-710C4819405B}" destId="{AC45888B-4768-4A51-844D-599136493163}" srcOrd="4" destOrd="0" presId="urn:microsoft.com/office/officeart/2018/2/layout/IconVerticalSolidList"/>
    <dgm:cxn modelId="{2F75F659-216E-40F4-A637-D4B50CEB1AE7}" type="presParOf" srcId="{AC45888B-4768-4A51-844D-599136493163}" destId="{D414E45B-D12D-496F-894B-BB711F91FDEA}" srcOrd="0" destOrd="0" presId="urn:microsoft.com/office/officeart/2018/2/layout/IconVerticalSolidList"/>
    <dgm:cxn modelId="{77B67A63-F7FD-4214-964E-D5CB7540D6C1}" type="presParOf" srcId="{AC45888B-4768-4A51-844D-599136493163}" destId="{2FEEF4A3-FF1F-4132-8CA0-3D4DAFE9E27E}" srcOrd="1" destOrd="0" presId="urn:microsoft.com/office/officeart/2018/2/layout/IconVerticalSolidList"/>
    <dgm:cxn modelId="{8BC7AEA5-8395-4473-AE44-1F844AD16E28}" type="presParOf" srcId="{AC45888B-4768-4A51-844D-599136493163}" destId="{4A9E8256-BDF6-409A-B1AB-C0A830728C61}" srcOrd="2" destOrd="0" presId="urn:microsoft.com/office/officeart/2018/2/layout/IconVerticalSolidList"/>
    <dgm:cxn modelId="{08F25E9F-17BA-4352-9A62-7CEBA15081D9}" type="presParOf" srcId="{AC45888B-4768-4A51-844D-599136493163}" destId="{535FE460-DCDF-446F-BB3C-7B0233A4BCA8}" srcOrd="3" destOrd="0" presId="urn:microsoft.com/office/officeart/2018/2/layout/IconVerticalSolidList"/>
    <dgm:cxn modelId="{B4BE1072-71AF-4E79-89EF-2CDB65320D3D}" type="presParOf" srcId="{4960F611-27A7-4691-8846-710C4819405B}" destId="{8E2A338D-AFDC-4A56-88DD-58AA07BA9B22}" srcOrd="5" destOrd="0" presId="urn:microsoft.com/office/officeart/2018/2/layout/IconVerticalSolidList"/>
    <dgm:cxn modelId="{B78CFB2A-F58F-476E-AADC-56B07D989ACD}" type="presParOf" srcId="{4960F611-27A7-4691-8846-710C4819405B}" destId="{3859437B-7517-468F-8DB1-0112571CA4A7}" srcOrd="6" destOrd="0" presId="urn:microsoft.com/office/officeart/2018/2/layout/IconVerticalSolidList"/>
    <dgm:cxn modelId="{8075D72F-751E-4AB9-B23A-907138C6A663}" type="presParOf" srcId="{3859437B-7517-468F-8DB1-0112571CA4A7}" destId="{6A654C60-F946-4CB1-A8E7-1943101622C5}" srcOrd="0" destOrd="0" presId="urn:microsoft.com/office/officeart/2018/2/layout/IconVerticalSolidList"/>
    <dgm:cxn modelId="{F3EAF86A-BE93-429A-9886-6241064D82C6}" type="presParOf" srcId="{3859437B-7517-468F-8DB1-0112571CA4A7}" destId="{D54FD41F-19D3-4839-B0EA-AEC5A6C247D9}" srcOrd="1" destOrd="0" presId="urn:microsoft.com/office/officeart/2018/2/layout/IconVerticalSolidList"/>
    <dgm:cxn modelId="{A87531EF-752B-4E4D-8515-71142A47D013}" type="presParOf" srcId="{3859437B-7517-468F-8DB1-0112571CA4A7}" destId="{AB9E3877-C401-4690-8D78-CABD9B9FE16C}" srcOrd="2" destOrd="0" presId="urn:microsoft.com/office/officeart/2018/2/layout/IconVerticalSolidList"/>
    <dgm:cxn modelId="{9085CEC5-D697-4D71-8724-92D5BF5E0F48}" type="presParOf" srcId="{3859437B-7517-468F-8DB1-0112571CA4A7}" destId="{1F4593D9-C95A-4523-9565-D35D6C03E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28EFB-2555-4AA4-835B-0352ACDC2F1C}">
      <dsp:nvSpPr>
        <dsp:cNvPr id="0" name=""/>
        <dsp:cNvSpPr/>
      </dsp:nvSpPr>
      <dsp:spPr>
        <a:xfrm>
          <a:off x="0" y="1609"/>
          <a:ext cx="10506456" cy="815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7C123-8AA9-47FE-8096-DBCC5E666353}">
      <dsp:nvSpPr>
        <dsp:cNvPr id="0" name=""/>
        <dsp:cNvSpPr/>
      </dsp:nvSpPr>
      <dsp:spPr>
        <a:xfrm>
          <a:off x="246695" y="185101"/>
          <a:ext cx="448537" cy="448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A5017-755D-4CF6-9369-C93F41CA73D8}">
      <dsp:nvSpPr>
        <dsp:cNvPr id="0" name=""/>
        <dsp:cNvSpPr/>
      </dsp:nvSpPr>
      <dsp:spPr>
        <a:xfrm>
          <a:off x="941927" y="1609"/>
          <a:ext cx="9564528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bg1"/>
              </a:solidFill>
            </a:rPr>
            <a:t>Project </a:t>
          </a:r>
          <a:r>
            <a:rPr lang="nl-NL" sz="2200" kern="1200" err="1">
              <a:solidFill>
                <a:schemeClr val="bg1"/>
              </a:solidFill>
            </a:rPr>
            <a:t>definition</a:t>
          </a:r>
          <a:endParaRPr lang="en-US" sz="2200" kern="1200">
            <a:solidFill>
              <a:schemeClr val="bg1"/>
            </a:solidFill>
          </a:endParaRPr>
        </a:p>
      </dsp:txBody>
      <dsp:txXfrm>
        <a:off x="941927" y="1609"/>
        <a:ext cx="9564528" cy="815522"/>
      </dsp:txXfrm>
    </dsp:sp>
    <dsp:sp modelId="{30080056-A2D8-4300-B576-90CC6BBEFCA3}">
      <dsp:nvSpPr>
        <dsp:cNvPr id="0" name=""/>
        <dsp:cNvSpPr/>
      </dsp:nvSpPr>
      <dsp:spPr>
        <a:xfrm>
          <a:off x="0" y="1021011"/>
          <a:ext cx="10506456" cy="815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254A-99C3-4340-A1A3-86CC7172D2D4}">
      <dsp:nvSpPr>
        <dsp:cNvPr id="0" name=""/>
        <dsp:cNvSpPr/>
      </dsp:nvSpPr>
      <dsp:spPr>
        <a:xfrm>
          <a:off x="246695" y="1204504"/>
          <a:ext cx="448537" cy="448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79AD9-8CF5-4FFA-B837-9668A20E740C}">
      <dsp:nvSpPr>
        <dsp:cNvPr id="0" name=""/>
        <dsp:cNvSpPr/>
      </dsp:nvSpPr>
      <dsp:spPr>
        <a:xfrm>
          <a:off x="941927" y="1021011"/>
          <a:ext cx="9564528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Progress</a:t>
          </a:r>
        </a:p>
      </dsp:txBody>
      <dsp:txXfrm>
        <a:off x="941927" y="1021011"/>
        <a:ext cx="9564528" cy="815522"/>
      </dsp:txXfrm>
    </dsp:sp>
    <dsp:sp modelId="{D414E45B-D12D-496F-894B-BB711F91FDEA}">
      <dsp:nvSpPr>
        <dsp:cNvPr id="0" name=""/>
        <dsp:cNvSpPr/>
      </dsp:nvSpPr>
      <dsp:spPr>
        <a:xfrm>
          <a:off x="0" y="2040414"/>
          <a:ext cx="10506456" cy="815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EF4A3-FF1F-4132-8CA0-3D4DAFE9E27E}">
      <dsp:nvSpPr>
        <dsp:cNvPr id="0" name=""/>
        <dsp:cNvSpPr/>
      </dsp:nvSpPr>
      <dsp:spPr>
        <a:xfrm>
          <a:off x="246695" y="2223906"/>
          <a:ext cx="448537" cy="4485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FE460-DCDF-446F-BB3C-7B0233A4BCA8}">
      <dsp:nvSpPr>
        <dsp:cNvPr id="0" name=""/>
        <dsp:cNvSpPr/>
      </dsp:nvSpPr>
      <dsp:spPr>
        <a:xfrm>
          <a:off x="941927" y="2040414"/>
          <a:ext cx="9564528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Future</a:t>
          </a:r>
        </a:p>
      </dsp:txBody>
      <dsp:txXfrm>
        <a:off x="941927" y="2040414"/>
        <a:ext cx="9564528" cy="815522"/>
      </dsp:txXfrm>
    </dsp:sp>
    <dsp:sp modelId="{6A654C60-F946-4CB1-A8E7-1943101622C5}">
      <dsp:nvSpPr>
        <dsp:cNvPr id="0" name=""/>
        <dsp:cNvSpPr/>
      </dsp:nvSpPr>
      <dsp:spPr>
        <a:xfrm>
          <a:off x="0" y="3059816"/>
          <a:ext cx="10506456" cy="815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FD41F-19D3-4839-B0EA-AEC5A6C247D9}">
      <dsp:nvSpPr>
        <dsp:cNvPr id="0" name=""/>
        <dsp:cNvSpPr/>
      </dsp:nvSpPr>
      <dsp:spPr>
        <a:xfrm>
          <a:off x="246695" y="3243309"/>
          <a:ext cx="448537" cy="4485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593D9-C95A-4523-9565-D35D6C03E0A9}">
      <dsp:nvSpPr>
        <dsp:cNvPr id="0" name=""/>
        <dsp:cNvSpPr/>
      </dsp:nvSpPr>
      <dsp:spPr>
        <a:xfrm>
          <a:off x="941927" y="3059816"/>
          <a:ext cx="9564528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Question</a:t>
          </a:r>
        </a:p>
      </dsp:txBody>
      <dsp:txXfrm>
        <a:off x="941927" y="3059816"/>
        <a:ext cx="9564528" cy="815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0BD67-15BA-4AE4-8E5F-C960D755012F}" type="datetimeFigureOut">
              <a:rPr lang="nl-NL" smtClean="0"/>
              <a:t>29-10-2020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05C88-D913-48D4-A1E9-87D13D54D0C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618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Afgelopen week was de </a:t>
            </a:r>
            <a:r>
              <a:rPr lang="nl-NL" err="1"/>
              <a:t>defenitie</a:t>
            </a:r>
            <a:r>
              <a:rPr lang="nl-NL"/>
              <a:t> van het project onduidelijk. Dit is de huidige definitie van ons project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05C88-D913-48D4-A1E9-87D13D54D0C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03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C02C2A1-1E22-460F-B5CC-53391ED97CE2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51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C218-9B2A-4F3C-9378-B5FD531BEB2C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F5A8-DA21-45FF-AA59-E57072ECE5D3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00B24A9-0961-45C5-B5B6-BD59C82DB655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BDF5-B25F-4752-B433-4B98822A754E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9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D44BFEA-039D-402B-BD6E-A844A8CCE086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2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96C96A2-9B79-4618-9095-55B17F326701}" type="datetime1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DACA-F5A0-4607-9EC0-EDC2497789CA}" type="datetime1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8190-FF33-410C-BC94-4176F983FAA6}" type="datetime1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DA8B61C2-8DF2-423F-80C4-A353267C3EE2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53D72BD6-EC63-413C-9364-0CB1DBD67A7F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467FE-9BD8-4249-96CF-AB8641843460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046C0AD-5DDB-4E24-AB96-BC2563775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494114" y="-567257"/>
            <a:ext cx="12191999" cy="6857990"/>
          </a:xfrm>
          <a:prstGeom prst="rect">
            <a:avLst/>
          </a:prstGeom>
        </p:spPr>
      </p:pic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r>
              <a:rPr lang="de-DE" sz="11500" i="1">
                <a:solidFill>
                  <a:schemeClr val="bg1"/>
                </a:solidFill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1540" y="0"/>
            <a:ext cx="12193540" cy="3298943"/>
          </a:xfrm>
          <a:gradFill>
            <a:gsLst>
              <a:gs pos="0">
                <a:schemeClr val="accent2">
                  <a:lumMod val="10000"/>
                  <a:alpha val="76000"/>
                </a:schemeClr>
              </a:gs>
              <a:gs pos="95000">
                <a:schemeClr val="accent1">
                  <a:lumMod val="45000"/>
                  <a:lumOff val="55000"/>
                  <a:alpha val="0"/>
                </a:schemeClr>
              </a:gs>
            </a:gsLst>
            <a:lin ang="5400000" scaled="1"/>
          </a:gradFill>
        </p:spPr>
        <p:txBody>
          <a:bodyPr anchor="t">
            <a:normAutofit/>
          </a:bodyPr>
          <a:lstStyle/>
          <a:p>
            <a:r>
              <a:rPr lang="nl-NL" sz="2000" err="1">
                <a:solidFill>
                  <a:schemeClr val="bg1"/>
                </a:solidFill>
                <a:latin typeface="Corbel Light"/>
              </a:rPr>
              <a:t>Levy</a:t>
            </a:r>
            <a:r>
              <a:rPr lang="nl-NL" sz="2000">
                <a:solidFill>
                  <a:schemeClr val="bg1"/>
                </a:solidFill>
                <a:latin typeface="Corbel Light"/>
              </a:rPr>
              <a:t> Duivenvoorden	Niels van Drunen 		</a:t>
            </a:r>
            <a:r>
              <a:rPr lang="nl-NL" sz="2000" err="1">
                <a:solidFill>
                  <a:schemeClr val="bg1"/>
                </a:solidFill>
                <a:latin typeface="Corbel Light"/>
              </a:rPr>
              <a:t>Jefry</a:t>
            </a:r>
            <a:r>
              <a:rPr lang="nl-NL" sz="2000">
                <a:solidFill>
                  <a:schemeClr val="bg1"/>
                </a:solidFill>
                <a:latin typeface="Corbel Light"/>
              </a:rPr>
              <a:t> el </a:t>
            </a:r>
            <a:r>
              <a:rPr lang="nl-NL" sz="2000" err="1">
                <a:solidFill>
                  <a:schemeClr val="bg1"/>
                </a:solidFill>
                <a:latin typeface="Corbel Light"/>
              </a:rPr>
              <a:t>Bhwash</a:t>
            </a:r>
            <a:br>
              <a:rPr lang="de-DE" sz="2000">
                <a:latin typeface="Corbel Light" panose="020B0303020204020204" pitchFamily="34" charset="0"/>
              </a:rPr>
            </a:br>
            <a:r>
              <a:rPr lang="de-DE" sz="2000">
                <a:solidFill>
                  <a:schemeClr val="bg1"/>
                </a:solidFill>
                <a:latin typeface="Corbel Light"/>
              </a:rPr>
              <a:t>Niels van Schaik		Amin Mansouri</a:t>
            </a:r>
            <a:endParaRPr lang="nl-NL" sz="2000">
              <a:solidFill>
                <a:schemeClr val="bg1"/>
              </a:solidFill>
              <a:latin typeface="Corbel Light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A6E34-DD6C-4177-9973-5F74CCDF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nl-NL" sz="4800"/>
              <a:t>Today: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392E78-C0AB-4814-9C3A-C5BEB652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b="1">
              <a:solidFill>
                <a:schemeClr val="tx1"/>
              </a:solidFill>
            </a:endParaRPr>
          </a:p>
        </p:txBody>
      </p:sp>
      <p:graphicFrame>
        <p:nvGraphicFramePr>
          <p:cNvPr id="6" name="Tijdelijke aanduiding voor inhoud 2">
            <a:extLst>
              <a:ext uri="{FF2B5EF4-FFF2-40B4-BE49-F238E27FC236}">
                <a16:creationId xmlns:a16="http://schemas.microsoft.com/office/drawing/2014/main" id="{A3F4F9F7-3B1A-432D-B937-55E22AB80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66208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24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Tijdelijke aanduiding voor inhoud 11" descr="Document">
            <a:extLst>
              <a:ext uri="{FF2B5EF4-FFF2-40B4-BE49-F238E27FC236}">
                <a16:creationId xmlns:a16="http://schemas.microsoft.com/office/drawing/2014/main" id="{162707FA-5FF5-4BC0-A559-DC64282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953" y="405922"/>
            <a:ext cx="2518207" cy="2518207"/>
          </a:xfrm>
          <a:prstGeom prst="rect">
            <a:avLst/>
          </a:prstGeom>
        </p:spPr>
      </p:pic>
      <p:pic>
        <p:nvPicPr>
          <p:cNvPr id="2" name="Afbeelding 2">
            <a:extLst>
              <a:ext uri="{FF2B5EF4-FFF2-40B4-BE49-F238E27FC236}">
                <a16:creationId xmlns:a16="http://schemas.microsoft.com/office/drawing/2014/main" id="{6F8B0B79-A227-4D39-BA4E-9AC21C41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01" y="980809"/>
            <a:ext cx="1941871" cy="1845857"/>
          </a:xfrm>
          <a:prstGeom prst="rect">
            <a:avLst/>
          </a:prstGeom>
        </p:spPr>
      </p:pic>
      <p:pic>
        <p:nvPicPr>
          <p:cNvPr id="3" name="Afbeelding 4" descr="Afbeelding met persoon, gebouw, mensen, groep&#10;&#10;Automatisch gegenereerde beschrijving">
            <a:extLst>
              <a:ext uri="{FF2B5EF4-FFF2-40B4-BE49-F238E27FC236}">
                <a16:creationId xmlns:a16="http://schemas.microsoft.com/office/drawing/2014/main" id="{2E49336B-C3CF-4B8B-A039-45C25A30B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761" y="3122251"/>
            <a:ext cx="4492484" cy="3376138"/>
          </a:xfrm>
          <a:prstGeom prst="rect">
            <a:avLst/>
          </a:prstGeom>
        </p:spPr>
      </p:pic>
      <p:sp useBgFill="1">
        <p:nvSpPr>
          <p:cNvPr id="46" name="Rectangle 36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4892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891A6AC5-2B91-464F-B55D-1710BFD6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516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Project definition</a:t>
            </a: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884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776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F4CEFA0-1715-4540-A11D-89BF7E53D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3516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/>
              <a:t>What is Factory Zero?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/>
              <a:t>Predict the power usage and generation, one day in advance.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What is the optimal model to predict energy use/production of a typical house one day in advance with optimal profit and most efficient use of the energy storage?</a:t>
            </a:r>
            <a:endParaRPr lang="en-US"/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4C8B5-E5FD-4F53-AAA8-199B7A69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/>
              <a:pPr>
                <a:spcAft>
                  <a:spcPts val="600"/>
                </a:spcAft>
              </a:pPr>
              <a:t>3</a:t>
            </a:fld>
            <a:endParaRPr lang="en-US" b="1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AAB68F2-6245-42DC-97B7-8AFC7D27310F}"/>
              </a:ext>
            </a:extLst>
          </p:cNvPr>
          <p:cNvSpPr txBox="1"/>
          <p:nvPr/>
        </p:nvSpPr>
        <p:spPr>
          <a:xfrm>
            <a:off x="1029586" y="6399028"/>
            <a:ext cx="4338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Source: Factory Zero </a:t>
            </a:r>
            <a:r>
              <a:rPr lang="en-US" sz="1200" err="1"/>
              <a:t>iCEM</a:t>
            </a:r>
            <a:r>
              <a:rPr lang="en-US" sz="1200"/>
              <a:t> 3005-e 2019-2020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469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D119-7008-498D-AB58-F09D267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Progress</a:t>
            </a:r>
          </a:p>
        </p:txBody>
      </p:sp>
      <p:sp>
        <p:nvSpPr>
          <p:cNvPr id="64" name="Rectangle 6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!!Graphic 20" descr="Zakelijke groei">
            <a:extLst>
              <a:ext uri="{FF2B5EF4-FFF2-40B4-BE49-F238E27FC236}">
                <a16:creationId xmlns:a16="http://schemas.microsoft.com/office/drawing/2014/main" id="{DEFADB01-765D-412B-B365-B2937EA3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9A5F5-9F86-4B97-854F-66D6063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D119-7008-498D-AB58-F09D267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Progress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!!Graphic 20">
            <a:extLst>
              <a:ext uri="{FF2B5EF4-FFF2-40B4-BE49-F238E27FC236}">
                <a16:creationId xmlns:a16="http://schemas.microsoft.com/office/drawing/2014/main" id="{BD4AB85E-FB38-4818-8FA9-F5BAD34D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7" y="1790234"/>
            <a:ext cx="11738725" cy="4620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9A5F5-9F86-4B97-854F-66D6063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9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D119-7008-498D-AB58-F09D267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Progress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!!Graphic 20">
            <a:extLst>
              <a:ext uri="{FF2B5EF4-FFF2-40B4-BE49-F238E27FC236}">
                <a16:creationId xmlns:a16="http://schemas.microsoft.com/office/drawing/2014/main" id="{1C50DEA1-EA79-4457-B5BD-A5FE5A62B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5" y="2139484"/>
            <a:ext cx="5698889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9A5F5-9F86-4B97-854F-66D6063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F4E02-45FA-43FA-9C3F-1C84BC82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Progress</a:t>
            </a:r>
          </a:p>
        </p:txBody>
      </p:sp>
      <p:sp>
        <p:nvSpPr>
          <p:cNvPr id="58" name="Rectangle: Rounded Corners 2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Afbeelding 14">
            <a:extLst>
              <a:ext uri="{FF2B5EF4-FFF2-40B4-BE49-F238E27FC236}">
                <a16:creationId xmlns:a16="http://schemas.microsoft.com/office/drawing/2014/main" id="{CCC4B692-769E-40DB-8A1D-BC7BDCA3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262782"/>
            <a:ext cx="5596128" cy="3849915"/>
          </a:xfrm>
          <a:prstGeom prst="rect">
            <a:avLst/>
          </a:prstGeom>
        </p:spPr>
      </p:pic>
      <p:pic>
        <p:nvPicPr>
          <p:cNvPr id="10" name="Afbeelding 11">
            <a:extLst>
              <a:ext uri="{FF2B5EF4-FFF2-40B4-BE49-F238E27FC236}">
                <a16:creationId xmlns:a16="http://schemas.microsoft.com/office/drawing/2014/main" id="{E1D1EEDA-053F-44F4-8A90-ED53822C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295330"/>
            <a:ext cx="5596128" cy="3784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62D45-AD46-4C4C-B25E-0260127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57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0F5310-E370-4D3B-838B-1483A41F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Future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895C146-C632-4F86-BB47-C0194E8E9B79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Research plan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Lectures + </a:t>
            </a:r>
            <a:r>
              <a:rPr lang="en-US" err="1"/>
              <a:t>datacamp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Literature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Data quality + fixes </a:t>
            </a:r>
            <a:r>
              <a:rPr lang="en-US">
                <a:ea typeface="+mn-lt"/>
                <a:cs typeface="+mn-lt"/>
              </a:rPr>
              <a:t>(data cleaning)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Regression on solar (*application of lectures)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9" name="Graphic 8" descr="Roos">
            <a:extLst>
              <a:ext uri="{FF2B5EF4-FFF2-40B4-BE49-F238E27FC236}">
                <a16:creationId xmlns:a16="http://schemas.microsoft.com/office/drawing/2014/main" id="{F08C0DFD-7099-438E-A923-724292279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631FD2-A849-47F9-9786-01176030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864DE29-65F6-47A1-BDA4-681377B884D4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FCCE16-0F75-4EF9-899E-839BC98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b="1" dirty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2" name="Graphic 2" descr="Badge vraagteken">
            <a:extLst>
              <a:ext uri="{FF2B5EF4-FFF2-40B4-BE49-F238E27FC236}">
                <a16:creationId xmlns:a16="http://schemas.microsoft.com/office/drawing/2014/main" id="{11D3EF58-C055-4766-81A3-C28800CA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534" y="1011020"/>
            <a:ext cx="4834466" cy="483446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88333A4-5D5B-4DC9-958D-D4E4AE9B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5" y="1419760"/>
            <a:ext cx="11767592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Questions / Suggestions</a:t>
            </a:r>
          </a:p>
        </p:txBody>
      </p:sp>
    </p:spTree>
    <p:extLst>
      <p:ext uri="{BB962C8B-B14F-4D97-AF65-F5344CB8AC3E}">
        <p14:creationId xmlns:p14="http://schemas.microsoft.com/office/powerpoint/2010/main" val="36886748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angepast 1">
      <a:dk1>
        <a:srgbClr val="000000"/>
      </a:dk1>
      <a:lt1>
        <a:srgbClr val="FFFFFF"/>
      </a:lt1>
      <a:dk2>
        <a:srgbClr val="24413B"/>
      </a:dk2>
      <a:lt2>
        <a:srgbClr val="EDECF0"/>
      </a:lt2>
      <a:accent1>
        <a:srgbClr val="E2EDEF"/>
      </a:accent1>
      <a:accent2>
        <a:srgbClr val="C5DCE0"/>
      </a:accent2>
      <a:accent3>
        <a:srgbClr val="A9CBD0"/>
      </a:accent3>
      <a:accent4>
        <a:srgbClr val="A9CBD0"/>
      </a:accent4>
      <a:accent5>
        <a:srgbClr val="4C848D"/>
      </a:accent5>
      <a:accent6>
        <a:srgbClr val="32585E"/>
      </a:accent6>
      <a:hlink>
        <a:srgbClr val="827FBA"/>
      </a:hlink>
      <a:folHlink>
        <a:srgbClr val="878787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526726-80B6-4FED-8B53-D16F0CE77A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B83FB1-A519-4E99-8EF4-6873DE49258D}">
  <ds:schemaRefs>
    <ds:schemaRef ds:uri="af1cbe13-d713-41da-91d7-4caeb8f4af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31C6E5-19ED-42F0-9394-9C1AA389D92E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AccentBoxVTI</vt:lpstr>
      <vt:lpstr>Team Zero</vt:lpstr>
      <vt:lpstr>Today:</vt:lpstr>
      <vt:lpstr>Project definition</vt:lpstr>
      <vt:lpstr>Progress</vt:lpstr>
      <vt:lpstr>Progress</vt:lpstr>
      <vt:lpstr>Progress</vt:lpstr>
      <vt:lpstr>Progress</vt:lpstr>
      <vt:lpstr>Future</vt:lpstr>
      <vt:lpstr>Questions /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Bhwash, J.Y. el (16095065)</dc:creator>
  <cp:revision>1</cp:revision>
  <dcterms:created xsi:type="dcterms:W3CDTF">2020-09-23T13:04:35Z</dcterms:created>
  <dcterms:modified xsi:type="dcterms:W3CDTF">2020-10-29T14:52:56Z</dcterms:modified>
</cp:coreProperties>
</file>